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4"/>
    <p:sldMasterId id="2147483796" r:id="rId5"/>
  </p:sldMasterIdLst>
  <p:notesMasterIdLst>
    <p:notesMasterId r:id="rId19"/>
  </p:notesMasterIdLst>
  <p:handoutMasterIdLst>
    <p:handoutMasterId r:id="rId20"/>
  </p:handoutMasterIdLst>
  <p:sldIdLst>
    <p:sldId id="958" r:id="rId6"/>
    <p:sldId id="965" r:id="rId7"/>
    <p:sldId id="979" r:id="rId8"/>
    <p:sldId id="1009" r:id="rId9"/>
    <p:sldId id="1023" r:id="rId10"/>
    <p:sldId id="1025" r:id="rId11"/>
    <p:sldId id="980" r:id="rId12"/>
    <p:sldId id="1026" r:id="rId13"/>
    <p:sldId id="975" r:id="rId14"/>
    <p:sldId id="1027" r:id="rId15"/>
    <p:sldId id="1028" r:id="rId16"/>
    <p:sldId id="389" r:id="rId17"/>
    <p:sldId id="973" r:id="rId18"/>
  </p:sldIdLst>
  <p:sldSz cx="18288000" cy="10287000"/>
  <p:notesSz cx="6858000" cy="9144000"/>
  <p:defaultTextStyle>
    <a:defPPr>
      <a:defRPr lang="uk-UA"/>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4085"/>
    <a:srgbClr val="009EE7"/>
    <a:srgbClr val="00AFFF"/>
    <a:srgbClr val="51AADE"/>
    <a:srgbClr val="23B4E9"/>
    <a:srgbClr val="00A4E4"/>
    <a:srgbClr val="4D4D4D"/>
    <a:srgbClr val="404040"/>
    <a:srgbClr val="666666"/>
    <a:srgbClr val="D033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E0FF18-9CE8-44C0-A8DB-8D564853C601}" v="41" dt="2022-10-23T22:50:37.926"/>
  </p1510:revLst>
</p1510:revInfo>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55"/>
    <p:restoredTop sz="72605" autoAdjust="0"/>
  </p:normalViewPr>
  <p:slideViewPr>
    <p:cSldViewPr snapToGrid="0">
      <p:cViewPr varScale="1">
        <p:scale>
          <a:sx n="32" d="100"/>
          <a:sy n="32" d="100"/>
        </p:scale>
        <p:origin x="1376" y="40"/>
      </p:cViewPr>
      <p:guideLst>
        <p:guide orient="horz" pos="3240"/>
        <p:guide pos="5760"/>
      </p:guideLst>
    </p:cSldViewPr>
  </p:slideViewPr>
  <p:notesTextViewPr>
    <p:cViewPr>
      <p:scale>
        <a:sx n="1" d="1"/>
        <a:sy n="1" d="1"/>
      </p:scale>
      <p:origin x="0" y="0"/>
    </p:cViewPr>
  </p:notesTextViewPr>
  <p:notesViewPr>
    <p:cSldViewPr snapToGrid="0">
      <p:cViewPr>
        <p:scale>
          <a:sx n="1" d="2"/>
          <a:sy n="1" d="2"/>
        </p:scale>
        <p:origin x="4880" y="20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le Henini" userId="3eaad783-22d4-48d6-9284-1a0ce2dc5440" providerId="ADAL" clId="{AEE0FF18-9CE8-44C0-A8DB-8D564853C601}"/>
    <pc:docChg chg="undo custSel addSld delSld modSld sldOrd">
      <pc:chgData name="Manale Henini" userId="3eaad783-22d4-48d6-9284-1a0ce2dc5440" providerId="ADAL" clId="{AEE0FF18-9CE8-44C0-A8DB-8D564853C601}" dt="2022-10-23T22:51:32.149" v="2841" actId="1076"/>
      <pc:docMkLst>
        <pc:docMk/>
      </pc:docMkLst>
      <pc:sldChg chg="del">
        <pc:chgData name="Manale Henini" userId="3eaad783-22d4-48d6-9284-1a0ce2dc5440" providerId="ADAL" clId="{AEE0FF18-9CE8-44C0-A8DB-8D564853C601}" dt="2022-10-23T21:41:54.129" v="732" actId="2696"/>
        <pc:sldMkLst>
          <pc:docMk/>
          <pc:sldMk cId="3734563452" sldId="263"/>
        </pc:sldMkLst>
      </pc:sldChg>
      <pc:sldChg chg="del">
        <pc:chgData name="Manale Henini" userId="3eaad783-22d4-48d6-9284-1a0ce2dc5440" providerId="ADAL" clId="{AEE0FF18-9CE8-44C0-A8DB-8D564853C601}" dt="2022-10-23T21:41:50.956" v="731" actId="2696"/>
        <pc:sldMkLst>
          <pc:docMk/>
          <pc:sldMk cId="943602780" sldId="265"/>
        </pc:sldMkLst>
      </pc:sldChg>
      <pc:sldChg chg="del">
        <pc:chgData name="Manale Henini" userId="3eaad783-22d4-48d6-9284-1a0ce2dc5440" providerId="ADAL" clId="{AEE0FF18-9CE8-44C0-A8DB-8D564853C601}" dt="2022-10-23T22:36:10.895" v="2597" actId="2696"/>
        <pc:sldMkLst>
          <pc:docMk/>
          <pc:sldMk cId="628834936" sldId="270"/>
        </pc:sldMkLst>
      </pc:sldChg>
      <pc:sldChg chg="del">
        <pc:chgData name="Manale Henini" userId="3eaad783-22d4-48d6-9284-1a0ce2dc5440" providerId="ADAL" clId="{AEE0FF18-9CE8-44C0-A8DB-8D564853C601}" dt="2022-10-23T21:41:58.985" v="734" actId="2696"/>
        <pc:sldMkLst>
          <pc:docMk/>
          <pc:sldMk cId="1981700190" sldId="287"/>
        </pc:sldMkLst>
      </pc:sldChg>
      <pc:sldChg chg="del">
        <pc:chgData name="Manale Henini" userId="3eaad783-22d4-48d6-9284-1a0ce2dc5440" providerId="ADAL" clId="{AEE0FF18-9CE8-44C0-A8DB-8D564853C601}" dt="2022-10-23T21:18:29.726" v="208" actId="2696"/>
        <pc:sldMkLst>
          <pc:docMk/>
          <pc:sldMk cId="913560266" sldId="306"/>
        </pc:sldMkLst>
      </pc:sldChg>
      <pc:sldChg chg="addSp delSp modSp mod ord">
        <pc:chgData name="Manale Henini" userId="3eaad783-22d4-48d6-9284-1a0ce2dc5440" providerId="ADAL" clId="{AEE0FF18-9CE8-44C0-A8DB-8D564853C601}" dt="2022-10-23T22:51:32.149" v="2841" actId="1076"/>
        <pc:sldMkLst>
          <pc:docMk/>
          <pc:sldMk cId="3958768431" sldId="389"/>
        </pc:sldMkLst>
        <pc:spChg chg="add del mod">
          <ac:chgData name="Manale Henini" userId="3eaad783-22d4-48d6-9284-1a0ce2dc5440" providerId="ADAL" clId="{AEE0FF18-9CE8-44C0-A8DB-8D564853C601}" dt="2022-10-23T22:38:53.660" v="2621"/>
          <ac:spMkLst>
            <pc:docMk/>
            <pc:sldMk cId="3958768431" sldId="389"/>
            <ac:spMk id="3" creationId="{760B2A58-82FC-45B7-9C05-5ABB054C8B27}"/>
          </ac:spMkLst>
        </pc:spChg>
        <pc:spChg chg="add del mod">
          <ac:chgData name="Manale Henini" userId="3eaad783-22d4-48d6-9284-1a0ce2dc5440" providerId="ADAL" clId="{AEE0FF18-9CE8-44C0-A8DB-8D564853C601}" dt="2022-10-23T22:40:11.879" v="2634"/>
          <ac:spMkLst>
            <pc:docMk/>
            <pc:sldMk cId="3958768431" sldId="389"/>
            <ac:spMk id="4" creationId="{B9550DC9-69C6-4788-9A8D-23FAC475EF16}"/>
          </ac:spMkLst>
        </pc:spChg>
        <pc:spChg chg="add del mod">
          <ac:chgData name="Manale Henini" userId="3eaad783-22d4-48d6-9284-1a0ce2dc5440" providerId="ADAL" clId="{AEE0FF18-9CE8-44C0-A8DB-8D564853C601}" dt="2022-10-23T22:41:03.767" v="2644"/>
          <ac:spMkLst>
            <pc:docMk/>
            <pc:sldMk cId="3958768431" sldId="389"/>
            <ac:spMk id="5" creationId="{3A62A37E-6F4F-48C1-A4A3-BE01FB260DC5}"/>
          </ac:spMkLst>
        </pc:spChg>
        <pc:spChg chg="mod">
          <ac:chgData name="Manale Henini" userId="3eaad783-22d4-48d6-9284-1a0ce2dc5440" providerId="ADAL" clId="{AEE0FF18-9CE8-44C0-A8DB-8D564853C601}" dt="2022-10-23T22:38:15.908" v="2619" actId="20577"/>
          <ac:spMkLst>
            <pc:docMk/>
            <pc:sldMk cId="3958768431" sldId="389"/>
            <ac:spMk id="13" creationId="{00000000-0000-0000-0000-000000000000}"/>
          </ac:spMkLst>
        </pc:spChg>
        <pc:spChg chg="mod">
          <ac:chgData name="Manale Henini" userId="3eaad783-22d4-48d6-9284-1a0ce2dc5440" providerId="ADAL" clId="{AEE0FF18-9CE8-44C0-A8DB-8D564853C601}" dt="2022-10-23T22:51:27.635" v="2840" actId="14100"/>
          <ac:spMkLst>
            <pc:docMk/>
            <pc:sldMk cId="3958768431" sldId="389"/>
            <ac:spMk id="17" creationId="{00000000-0000-0000-0000-000000000000}"/>
          </ac:spMkLst>
        </pc:spChg>
        <pc:spChg chg="del">
          <ac:chgData name="Manale Henini" userId="3eaad783-22d4-48d6-9284-1a0ce2dc5440" providerId="ADAL" clId="{AEE0FF18-9CE8-44C0-A8DB-8D564853C601}" dt="2022-10-23T22:42:19.379" v="2649" actId="21"/>
          <ac:spMkLst>
            <pc:docMk/>
            <pc:sldMk cId="3958768431" sldId="389"/>
            <ac:spMk id="24" creationId="{605412C5-A690-3D45-A473-9D720FA543D3}"/>
          </ac:spMkLst>
        </pc:spChg>
        <pc:spChg chg="del mod">
          <ac:chgData name="Manale Henini" userId="3eaad783-22d4-48d6-9284-1a0ce2dc5440" providerId="ADAL" clId="{AEE0FF18-9CE8-44C0-A8DB-8D564853C601}" dt="2022-10-23T22:43:54.217" v="2662" actId="21"/>
          <ac:spMkLst>
            <pc:docMk/>
            <pc:sldMk cId="3958768431" sldId="389"/>
            <ac:spMk id="38" creationId="{00000000-0000-0000-0000-000000000000}"/>
          </ac:spMkLst>
        </pc:spChg>
        <pc:spChg chg="mod">
          <ac:chgData name="Manale Henini" userId="3eaad783-22d4-48d6-9284-1a0ce2dc5440" providerId="ADAL" clId="{AEE0FF18-9CE8-44C0-A8DB-8D564853C601}" dt="2022-10-23T22:51:24.404" v="2839" actId="14100"/>
          <ac:spMkLst>
            <pc:docMk/>
            <pc:sldMk cId="3958768431" sldId="389"/>
            <ac:spMk id="41" creationId="{00000000-0000-0000-0000-000000000000}"/>
          </ac:spMkLst>
        </pc:spChg>
        <pc:spChg chg="del">
          <ac:chgData name="Manale Henini" userId="3eaad783-22d4-48d6-9284-1a0ce2dc5440" providerId="ADAL" clId="{AEE0FF18-9CE8-44C0-A8DB-8D564853C601}" dt="2022-10-23T22:43:47.239" v="2660" actId="21"/>
          <ac:spMkLst>
            <pc:docMk/>
            <pc:sldMk cId="3958768431" sldId="389"/>
            <ac:spMk id="44" creationId="{00000000-0000-0000-0000-000000000000}"/>
          </ac:spMkLst>
        </pc:spChg>
        <pc:picChg chg="add mod">
          <ac:chgData name="Manale Henini" userId="3eaad783-22d4-48d6-9284-1a0ce2dc5440" providerId="ADAL" clId="{AEE0FF18-9CE8-44C0-A8DB-8D564853C601}" dt="2022-10-23T22:51:32.149" v="2841" actId="1076"/>
          <ac:picMkLst>
            <pc:docMk/>
            <pc:sldMk cId="3958768431" sldId="389"/>
            <ac:picMk id="7" creationId="{7A0F2E82-C289-4E66-8DE7-DC62C9B1443C}"/>
          </ac:picMkLst>
        </pc:picChg>
        <pc:picChg chg="del mod">
          <ac:chgData name="Manale Henini" userId="3eaad783-22d4-48d6-9284-1a0ce2dc5440" providerId="ADAL" clId="{AEE0FF18-9CE8-44C0-A8DB-8D564853C601}" dt="2022-10-23T22:38:30.366" v="2620" actId="478"/>
          <ac:picMkLst>
            <pc:docMk/>
            <pc:sldMk cId="3958768431" sldId="389"/>
            <ac:picMk id="9" creationId="{34A2FB30-E5E7-3C45-8604-7C3276F85233}"/>
          </ac:picMkLst>
        </pc:picChg>
        <pc:picChg chg="add del mod">
          <ac:chgData name="Manale Henini" userId="3eaad783-22d4-48d6-9284-1a0ce2dc5440" providerId="ADAL" clId="{AEE0FF18-9CE8-44C0-A8DB-8D564853C601}" dt="2022-10-23T22:40:08.479" v="2633" actId="478"/>
          <ac:picMkLst>
            <pc:docMk/>
            <pc:sldMk cId="3958768431" sldId="389"/>
            <ac:picMk id="2050" creationId="{D87738E5-E0D9-4299-8335-19598ECA3D76}"/>
          </ac:picMkLst>
        </pc:picChg>
        <pc:picChg chg="add del mod">
          <ac:chgData name="Manale Henini" userId="3eaad783-22d4-48d6-9284-1a0ce2dc5440" providerId="ADAL" clId="{AEE0FF18-9CE8-44C0-A8DB-8D564853C601}" dt="2022-10-23T22:40:32.661" v="2639" actId="478"/>
          <ac:picMkLst>
            <pc:docMk/>
            <pc:sldMk cId="3958768431" sldId="389"/>
            <ac:picMk id="2052" creationId="{E3C23F70-0BA6-46D6-8546-C02FBBE1A49E}"/>
          </ac:picMkLst>
        </pc:picChg>
        <pc:picChg chg="add del mod">
          <ac:chgData name="Manale Henini" userId="3eaad783-22d4-48d6-9284-1a0ce2dc5440" providerId="ADAL" clId="{AEE0FF18-9CE8-44C0-A8DB-8D564853C601}" dt="2022-10-23T22:41:01.257" v="2643"/>
          <ac:picMkLst>
            <pc:docMk/>
            <pc:sldMk cId="3958768431" sldId="389"/>
            <ac:picMk id="2054" creationId="{96480D66-4356-4BDE-8283-C06FDB148FF1}"/>
          </ac:picMkLst>
        </pc:picChg>
        <pc:picChg chg="add mod">
          <ac:chgData name="Manale Henini" userId="3eaad783-22d4-48d6-9284-1a0ce2dc5440" providerId="ADAL" clId="{AEE0FF18-9CE8-44C0-A8DB-8D564853C601}" dt="2022-10-23T22:42:44.167" v="2654" actId="14100"/>
          <ac:picMkLst>
            <pc:docMk/>
            <pc:sldMk cId="3958768431" sldId="389"/>
            <ac:picMk id="2056" creationId="{E410F7D8-9824-4D16-9590-5A00BA529742}"/>
          </ac:picMkLst>
        </pc:picChg>
      </pc:sldChg>
      <pc:sldChg chg="del">
        <pc:chgData name="Manale Henini" userId="3eaad783-22d4-48d6-9284-1a0ce2dc5440" providerId="ADAL" clId="{AEE0FF18-9CE8-44C0-A8DB-8D564853C601}" dt="2022-10-23T21:42:11.361" v="739" actId="2696"/>
        <pc:sldMkLst>
          <pc:docMk/>
          <pc:sldMk cId="2799376550" sldId="913"/>
        </pc:sldMkLst>
      </pc:sldChg>
      <pc:sldChg chg="addSp modSp mod">
        <pc:chgData name="Manale Henini" userId="3eaad783-22d4-48d6-9284-1a0ce2dc5440" providerId="ADAL" clId="{AEE0FF18-9CE8-44C0-A8DB-8D564853C601}" dt="2022-10-23T21:17:53.813" v="207" actId="20577"/>
        <pc:sldMkLst>
          <pc:docMk/>
          <pc:sldMk cId="3683523159" sldId="958"/>
        </pc:sldMkLst>
        <pc:spChg chg="add mod">
          <ac:chgData name="Manale Henini" userId="3eaad783-22d4-48d6-9284-1a0ce2dc5440" providerId="ADAL" clId="{AEE0FF18-9CE8-44C0-A8DB-8D564853C601}" dt="2022-10-23T21:17:53.813" v="207" actId="20577"/>
          <ac:spMkLst>
            <pc:docMk/>
            <pc:sldMk cId="3683523159" sldId="958"/>
            <ac:spMk id="6" creationId="{CF97361A-C5FC-4FD3-877E-8ED45D7DFC7D}"/>
          </ac:spMkLst>
        </pc:spChg>
        <pc:spChg chg="mod">
          <ac:chgData name="Manale Henini" userId="3eaad783-22d4-48d6-9284-1a0ce2dc5440" providerId="ADAL" clId="{AEE0FF18-9CE8-44C0-A8DB-8D564853C601}" dt="2022-10-23T21:16:25.582" v="134" actId="20577"/>
          <ac:spMkLst>
            <pc:docMk/>
            <pc:sldMk cId="3683523159" sldId="958"/>
            <ac:spMk id="14" creationId="{34ED7691-3405-F546-A1D9-B6C2BE975DF2}"/>
          </ac:spMkLst>
        </pc:spChg>
        <pc:spChg chg="mod">
          <ac:chgData name="Manale Henini" userId="3eaad783-22d4-48d6-9284-1a0ce2dc5440" providerId="ADAL" clId="{AEE0FF18-9CE8-44C0-A8DB-8D564853C601}" dt="2022-10-23T21:15:35.196" v="104" actId="20577"/>
          <ac:spMkLst>
            <pc:docMk/>
            <pc:sldMk cId="3683523159" sldId="958"/>
            <ac:spMk id="16" creationId="{A4A5C1A6-8ACC-9643-BCF9-1456B9C24D76}"/>
          </ac:spMkLst>
        </pc:spChg>
        <pc:spChg chg="mod">
          <ac:chgData name="Manale Henini" userId="3eaad783-22d4-48d6-9284-1a0ce2dc5440" providerId="ADAL" clId="{AEE0FF18-9CE8-44C0-A8DB-8D564853C601}" dt="2022-10-23T21:17:25.264" v="174" actId="6549"/>
          <ac:spMkLst>
            <pc:docMk/>
            <pc:sldMk cId="3683523159" sldId="958"/>
            <ac:spMk id="19" creationId="{12D5CC02-0C12-874F-863E-30C458C35D50}"/>
          </ac:spMkLst>
        </pc:spChg>
      </pc:sldChg>
      <pc:sldChg chg="del">
        <pc:chgData name="Manale Henini" userId="3eaad783-22d4-48d6-9284-1a0ce2dc5440" providerId="ADAL" clId="{AEE0FF18-9CE8-44C0-A8DB-8D564853C601}" dt="2022-10-23T21:19:10.754" v="211" actId="2696"/>
        <pc:sldMkLst>
          <pc:docMk/>
          <pc:sldMk cId="2930426554" sldId="959"/>
        </pc:sldMkLst>
      </pc:sldChg>
      <pc:sldChg chg="del">
        <pc:chgData name="Manale Henini" userId="3eaad783-22d4-48d6-9284-1a0ce2dc5440" providerId="ADAL" clId="{AEE0FF18-9CE8-44C0-A8DB-8D564853C601}" dt="2022-10-23T21:19:06.984" v="210" actId="2696"/>
        <pc:sldMkLst>
          <pc:docMk/>
          <pc:sldMk cId="1454567195" sldId="960"/>
        </pc:sldMkLst>
      </pc:sldChg>
      <pc:sldChg chg="del">
        <pc:chgData name="Manale Henini" userId="3eaad783-22d4-48d6-9284-1a0ce2dc5440" providerId="ADAL" clId="{AEE0FF18-9CE8-44C0-A8DB-8D564853C601}" dt="2022-10-23T21:33:37.667" v="592" actId="2696"/>
        <pc:sldMkLst>
          <pc:docMk/>
          <pc:sldMk cId="115740220" sldId="962"/>
        </pc:sldMkLst>
      </pc:sldChg>
      <pc:sldChg chg="del">
        <pc:chgData name="Manale Henini" userId="3eaad783-22d4-48d6-9284-1a0ce2dc5440" providerId="ADAL" clId="{AEE0FF18-9CE8-44C0-A8DB-8D564853C601}" dt="2022-10-23T21:33:20.460" v="590" actId="2696"/>
        <pc:sldMkLst>
          <pc:docMk/>
          <pc:sldMk cId="4257283828" sldId="963"/>
        </pc:sldMkLst>
      </pc:sldChg>
      <pc:sldChg chg="del">
        <pc:chgData name="Manale Henini" userId="3eaad783-22d4-48d6-9284-1a0ce2dc5440" providerId="ADAL" clId="{AEE0FF18-9CE8-44C0-A8DB-8D564853C601}" dt="2022-10-23T21:29:21.402" v="437" actId="2696"/>
        <pc:sldMkLst>
          <pc:docMk/>
          <pc:sldMk cId="792012925" sldId="964"/>
        </pc:sldMkLst>
      </pc:sldChg>
      <pc:sldChg chg="modSp mod">
        <pc:chgData name="Manale Henini" userId="3eaad783-22d4-48d6-9284-1a0ce2dc5440" providerId="ADAL" clId="{AEE0FF18-9CE8-44C0-A8DB-8D564853C601}" dt="2022-10-23T21:43:58.831" v="749" actId="20577"/>
        <pc:sldMkLst>
          <pc:docMk/>
          <pc:sldMk cId="3674982948" sldId="965"/>
        </pc:sldMkLst>
        <pc:spChg chg="mod">
          <ac:chgData name="Manale Henini" userId="3eaad783-22d4-48d6-9284-1a0ce2dc5440" providerId="ADAL" clId="{AEE0FF18-9CE8-44C0-A8DB-8D564853C601}" dt="2022-10-23T21:43:58.831" v="749" actId="20577"/>
          <ac:spMkLst>
            <pc:docMk/>
            <pc:sldMk cId="3674982948" sldId="965"/>
            <ac:spMk id="2" creationId="{9E1FD4B4-095D-E749-9720-E127AB18DA39}"/>
          </ac:spMkLst>
        </pc:spChg>
        <pc:spChg chg="mod">
          <ac:chgData name="Manale Henini" userId="3eaad783-22d4-48d6-9284-1a0ce2dc5440" providerId="ADAL" clId="{AEE0FF18-9CE8-44C0-A8DB-8D564853C601}" dt="2022-10-23T21:24:34.908" v="227" actId="1076"/>
          <ac:spMkLst>
            <pc:docMk/>
            <pc:sldMk cId="3674982948" sldId="965"/>
            <ac:spMk id="3" creationId="{6DA171F1-81C3-8240-9698-41B27ABA12E5}"/>
          </ac:spMkLst>
        </pc:spChg>
      </pc:sldChg>
      <pc:sldChg chg="del">
        <pc:chgData name="Manale Henini" userId="3eaad783-22d4-48d6-9284-1a0ce2dc5440" providerId="ADAL" clId="{AEE0FF18-9CE8-44C0-A8DB-8D564853C601}" dt="2022-10-23T22:00:05.497" v="1026" actId="2696"/>
        <pc:sldMkLst>
          <pc:docMk/>
          <pc:sldMk cId="848299760" sldId="966"/>
        </pc:sldMkLst>
      </pc:sldChg>
      <pc:sldChg chg="addSp delSp modSp mod ord modNotesTx">
        <pc:chgData name="Manale Henini" userId="3eaad783-22d4-48d6-9284-1a0ce2dc5440" providerId="ADAL" clId="{AEE0FF18-9CE8-44C0-A8DB-8D564853C601}" dt="2022-10-23T22:17:25.836" v="1739" actId="20577"/>
        <pc:sldMkLst>
          <pc:docMk/>
          <pc:sldMk cId="949087140" sldId="975"/>
        </pc:sldMkLst>
        <pc:spChg chg="mod">
          <ac:chgData name="Manale Henini" userId="3eaad783-22d4-48d6-9284-1a0ce2dc5440" providerId="ADAL" clId="{AEE0FF18-9CE8-44C0-A8DB-8D564853C601}" dt="2022-10-23T22:08:47.874" v="1370" actId="20577"/>
          <ac:spMkLst>
            <pc:docMk/>
            <pc:sldMk cId="949087140" sldId="975"/>
            <ac:spMk id="3" creationId="{8FAE8070-3AC9-9F4A-8DC8-3415BAAD6AEA}"/>
          </ac:spMkLst>
        </pc:spChg>
        <pc:spChg chg="add del mod">
          <ac:chgData name="Manale Henini" userId="3eaad783-22d4-48d6-9284-1a0ce2dc5440" providerId="ADAL" clId="{AEE0FF18-9CE8-44C0-A8DB-8D564853C601}" dt="2022-10-23T22:09:44.924" v="1375" actId="22"/>
          <ac:spMkLst>
            <pc:docMk/>
            <pc:sldMk cId="949087140" sldId="975"/>
            <ac:spMk id="4" creationId="{DC35F0FF-ADD3-4F45-A51B-80796361D9DB}"/>
          </ac:spMkLst>
        </pc:spChg>
        <pc:spChg chg="mod">
          <ac:chgData name="Manale Henini" userId="3eaad783-22d4-48d6-9284-1a0ce2dc5440" providerId="ADAL" clId="{AEE0FF18-9CE8-44C0-A8DB-8D564853C601}" dt="2022-10-23T22:14:35.583" v="1588" actId="20577"/>
          <ac:spMkLst>
            <pc:docMk/>
            <pc:sldMk cId="949087140" sldId="975"/>
            <ac:spMk id="7" creationId="{15AC71C6-B68C-B04E-9CF7-06DC4807D499}"/>
          </ac:spMkLst>
        </pc:spChg>
        <pc:spChg chg="mod">
          <ac:chgData name="Manale Henini" userId="3eaad783-22d4-48d6-9284-1a0ce2dc5440" providerId="ADAL" clId="{AEE0FF18-9CE8-44C0-A8DB-8D564853C601}" dt="2022-10-23T22:10:51.744" v="1411" actId="1076"/>
          <ac:spMkLst>
            <pc:docMk/>
            <pc:sldMk cId="949087140" sldId="975"/>
            <ac:spMk id="8" creationId="{14707632-5975-F242-877F-EC93062BF875}"/>
          </ac:spMkLst>
        </pc:spChg>
        <pc:spChg chg="mod">
          <ac:chgData name="Manale Henini" userId="3eaad783-22d4-48d6-9284-1a0ce2dc5440" providerId="ADAL" clId="{AEE0FF18-9CE8-44C0-A8DB-8D564853C601}" dt="2022-10-23T22:14:48.908" v="1609" actId="114"/>
          <ac:spMkLst>
            <pc:docMk/>
            <pc:sldMk cId="949087140" sldId="975"/>
            <ac:spMk id="12" creationId="{F6D97C72-4FDE-AB4E-91FA-C49061AC68F3}"/>
          </ac:spMkLst>
        </pc:spChg>
        <pc:spChg chg="mod">
          <ac:chgData name="Manale Henini" userId="3eaad783-22d4-48d6-9284-1a0ce2dc5440" providerId="ADAL" clId="{AEE0FF18-9CE8-44C0-A8DB-8D564853C601}" dt="2022-10-23T22:10:44.481" v="1400" actId="20577"/>
          <ac:spMkLst>
            <pc:docMk/>
            <pc:sldMk cId="949087140" sldId="975"/>
            <ac:spMk id="13" creationId="{4B926227-9F78-9A42-AEC0-F43F05501FCF}"/>
          </ac:spMkLst>
        </pc:spChg>
        <pc:spChg chg="mod">
          <ac:chgData name="Manale Henini" userId="3eaad783-22d4-48d6-9284-1a0ce2dc5440" providerId="ADAL" clId="{AEE0FF18-9CE8-44C0-A8DB-8D564853C601}" dt="2022-10-23T22:17:25.836" v="1739" actId="20577"/>
          <ac:spMkLst>
            <pc:docMk/>
            <pc:sldMk cId="949087140" sldId="975"/>
            <ac:spMk id="17" creationId="{13B80FE9-E4A7-204F-B34B-A564FD739E4D}"/>
          </ac:spMkLst>
        </pc:spChg>
        <pc:spChg chg="mod">
          <ac:chgData name="Manale Henini" userId="3eaad783-22d4-48d6-9284-1a0ce2dc5440" providerId="ADAL" clId="{AEE0FF18-9CE8-44C0-A8DB-8D564853C601}" dt="2022-10-23T22:10:49.882" v="1410" actId="20577"/>
          <ac:spMkLst>
            <pc:docMk/>
            <pc:sldMk cId="949087140" sldId="975"/>
            <ac:spMk id="18" creationId="{058E242A-77D6-8347-A6A7-2278D3B32204}"/>
          </ac:spMkLst>
        </pc:spChg>
        <pc:spChg chg="mod">
          <ac:chgData name="Manale Henini" userId="3eaad783-22d4-48d6-9284-1a0ce2dc5440" providerId="ADAL" clId="{AEE0FF18-9CE8-44C0-A8DB-8D564853C601}" dt="2022-10-23T22:08:51.712" v="1371" actId="20577"/>
          <ac:spMkLst>
            <pc:docMk/>
            <pc:sldMk cId="949087140" sldId="975"/>
            <ac:spMk id="21" creationId="{6BAD06F0-74D3-E24A-956F-1F52A3B45035}"/>
          </ac:spMkLst>
        </pc:spChg>
        <pc:picChg chg="add del">
          <ac:chgData name="Manale Henini" userId="3eaad783-22d4-48d6-9284-1a0ce2dc5440" providerId="ADAL" clId="{AEE0FF18-9CE8-44C0-A8DB-8D564853C601}" dt="2022-10-23T22:09:35.890" v="1374" actId="478"/>
          <ac:picMkLst>
            <pc:docMk/>
            <pc:sldMk cId="949087140" sldId="975"/>
            <ac:picMk id="6" creationId="{8EFD0C43-F6D7-47D9-A7ED-72F0EA29F917}"/>
          </ac:picMkLst>
        </pc:picChg>
        <pc:picChg chg="add mod ord modCrop">
          <ac:chgData name="Manale Henini" userId="3eaad783-22d4-48d6-9284-1a0ce2dc5440" providerId="ADAL" clId="{AEE0FF18-9CE8-44C0-A8DB-8D564853C601}" dt="2022-10-23T22:10:10.532" v="1378" actId="14100"/>
          <ac:picMkLst>
            <pc:docMk/>
            <pc:sldMk cId="949087140" sldId="975"/>
            <ac:picMk id="10" creationId="{105D20B1-2828-4641-A2DC-C96D19332D9A}"/>
          </ac:picMkLst>
        </pc:picChg>
        <pc:picChg chg="del">
          <ac:chgData name="Manale Henini" userId="3eaad783-22d4-48d6-9284-1a0ce2dc5440" providerId="ADAL" clId="{AEE0FF18-9CE8-44C0-A8DB-8D564853C601}" dt="2022-10-23T22:09:32.398" v="1372" actId="478"/>
          <ac:picMkLst>
            <pc:docMk/>
            <pc:sldMk cId="949087140" sldId="975"/>
            <ac:picMk id="26" creationId="{25C6951C-597B-3248-A56C-B416BB1F200E}"/>
          </ac:picMkLst>
        </pc:picChg>
      </pc:sldChg>
      <pc:sldChg chg="del">
        <pc:chgData name="Manale Henini" userId="3eaad783-22d4-48d6-9284-1a0ce2dc5440" providerId="ADAL" clId="{AEE0FF18-9CE8-44C0-A8DB-8D564853C601}" dt="2022-10-23T21:41:30.456" v="726" actId="2696"/>
        <pc:sldMkLst>
          <pc:docMk/>
          <pc:sldMk cId="4149507831" sldId="977"/>
        </pc:sldMkLst>
      </pc:sldChg>
      <pc:sldChg chg="modSp mod">
        <pc:chgData name="Manale Henini" userId="3eaad783-22d4-48d6-9284-1a0ce2dc5440" providerId="ADAL" clId="{AEE0FF18-9CE8-44C0-A8DB-8D564853C601}" dt="2022-10-23T21:24:16.719" v="218" actId="20577"/>
        <pc:sldMkLst>
          <pc:docMk/>
          <pc:sldMk cId="2018507995" sldId="979"/>
        </pc:sldMkLst>
        <pc:spChg chg="mod">
          <ac:chgData name="Manale Henini" userId="3eaad783-22d4-48d6-9284-1a0ce2dc5440" providerId="ADAL" clId="{AEE0FF18-9CE8-44C0-A8DB-8D564853C601}" dt="2022-10-23T21:24:16.719" v="218" actId="20577"/>
          <ac:spMkLst>
            <pc:docMk/>
            <pc:sldMk cId="2018507995" sldId="979"/>
            <ac:spMk id="2" creationId="{76D2C38B-00A6-0941-84AD-D6FAEF6B172F}"/>
          </ac:spMkLst>
        </pc:spChg>
      </pc:sldChg>
      <pc:sldChg chg="modSp mod">
        <pc:chgData name="Manale Henini" userId="3eaad783-22d4-48d6-9284-1a0ce2dc5440" providerId="ADAL" clId="{AEE0FF18-9CE8-44C0-A8DB-8D564853C601}" dt="2022-10-23T21:34:43.302" v="603" actId="20577"/>
        <pc:sldMkLst>
          <pc:docMk/>
          <pc:sldMk cId="2879602528" sldId="980"/>
        </pc:sldMkLst>
        <pc:spChg chg="mod">
          <ac:chgData name="Manale Henini" userId="3eaad783-22d4-48d6-9284-1a0ce2dc5440" providerId="ADAL" clId="{AEE0FF18-9CE8-44C0-A8DB-8D564853C601}" dt="2022-10-23T21:34:43.302" v="603" actId="20577"/>
          <ac:spMkLst>
            <pc:docMk/>
            <pc:sldMk cId="2879602528" sldId="980"/>
            <ac:spMk id="2" creationId="{5706D7E2-834B-9249-904A-4006D53930BC}"/>
          </ac:spMkLst>
        </pc:spChg>
      </pc:sldChg>
      <pc:sldChg chg="del">
        <pc:chgData name="Manale Henini" userId="3eaad783-22d4-48d6-9284-1a0ce2dc5440" providerId="ADAL" clId="{AEE0FF18-9CE8-44C0-A8DB-8D564853C601}" dt="2022-10-23T21:41:26.769" v="725" actId="2696"/>
        <pc:sldMkLst>
          <pc:docMk/>
          <pc:sldMk cId="2698072830" sldId="985"/>
        </pc:sldMkLst>
      </pc:sldChg>
      <pc:sldChg chg="del">
        <pc:chgData name="Manale Henini" userId="3eaad783-22d4-48d6-9284-1a0ce2dc5440" providerId="ADAL" clId="{AEE0FF18-9CE8-44C0-A8DB-8D564853C601}" dt="2022-10-23T21:41:35.441" v="727" actId="2696"/>
        <pc:sldMkLst>
          <pc:docMk/>
          <pc:sldMk cId="1276448647" sldId="986"/>
        </pc:sldMkLst>
      </pc:sldChg>
      <pc:sldChg chg="del">
        <pc:chgData name="Manale Henini" userId="3eaad783-22d4-48d6-9284-1a0ce2dc5440" providerId="ADAL" clId="{AEE0FF18-9CE8-44C0-A8DB-8D564853C601}" dt="2022-10-23T21:33:16.016" v="589" actId="2696"/>
        <pc:sldMkLst>
          <pc:docMk/>
          <pc:sldMk cId="1387293792" sldId="988"/>
        </pc:sldMkLst>
      </pc:sldChg>
      <pc:sldChg chg="del">
        <pc:chgData name="Manale Henini" userId="3eaad783-22d4-48d6-9284-1a0ce2dc5440" providerId="ADAL" clId="{AEE0FF18-9CE8-44C0-A8DB-8D564853C601}" dt="2022-10-23T22:25:13.471" v="2035" actId="2696"/>
        <pc:sldMkLst>
          <pc:docMk/>
          <pc:sldMk cId="49247760" sldId="989"/>
        </pc:sldMkLst>
      </pc:sldChg>
      <pc:sldChg chg="del">
        <pc:chgData name="Manale Henini" userId="3eaad783-22d4-48d6-9284-1a0ce2dc5440" providerId="ADAL" clId="{AEE0FF18-9CE8-44C0-A8DB-8D564853C601}" dt="2022-10-23T21:42:06.170" v="737" actId="2696"/>
        <pc:sldMkLst>
          <pc:docMk/>
          <pc:sldMk cId="316743448" sldId="990"/>
        </pc:sldMkLst>
      </pc:sldChg>
      <pc:sldChg chg="del">
        <pc:chgData name="Manale Henini" userId="3eaad783-22d4-48d6-9284-1a0ce2dc5440" providerId="ADAL" clId="{AEE0FF18-9CE8-44C0-A8DB-8D564853C601}" dt="2022-10-23T21:42:03.679" v="736" actId="2696"/>
        <pc:sldMkLst>
          <pc:docMk/>
          <pc:sldMk cId="0" sldId="991"/>
        </pc:sldMkLst>
      </pc:sldChg>
      <pc:sldChg chg="del">
        <pc:chgData name="Manale Henini" userId="3eaad783-22d4-48d6-9284-1a0ce2dc5440" providerId="ADAL" clId="{AEE0FF18-9CE8-44C0-A8DB-8D564853C601}" dt="2022-10-23T21:41:37.859" v="728" actId="2696"/>
        <pc:sldMkLst>
          <pc:docMk/>
          <pc:sldMk cId="2348385858" sldId="993"/>
        </pc:sldMkLst>
      </pc:sldChg>
      <pc:sldChg chg="del">
        <pc:chgData name="Manale Henini" userId="3eaad783-22d4-48d6-9284-1a0ce2dc5440" providerId="ADAL" clId="{AEE0FF18-9CE8-44C0-A8DB-8D564853C601}" dt="2022-10-23T21:41:56.601" v="733" actId="2696"/>
        <pc:sldMkLst>
          <pc:docMk/>
          <pc:sldMk cId="3528513621" sldId="994"/>
        </pc:sldMkLst>
      </pc:sldChg>
      <pc:sldChg chg="del">
        <pc:chgData name="Manale Henini" userId="3eaad783-22d4-48d6-9284-1a0ce2dc5440" providerId="ADAL" clId="{AEE0FF18-9CE8-44C0-A8DB-8D564853C601}" dt="2022-10-23T21:34:36.662" v="593" actId="2696"/>
        <pc:sldMkLst>
          <pc:docMk/>
          <pc:sldMk cId="1552243012" sldId="996"/>
        </pc:sldMkLst>
      </pc:sldChg>
      <pc:sldChg chg="del">
        <pc:chgData name="Manale Henini" userId="3eaad783-22d4-48d6-9284-1a0ce2dc5440" providerId="ADAL" clId="{AEE0FF18-9CE8-44C0-A8DB-8D564853C601}" dt="2022-10-23T21:41:47.751" v="730" actId="2696"/>
        <pc:sldMkLst>
          <pc:docMk/>
          <pc:sldMk cId="1712833762" sldId="998"/>
        </pc:sldMkLst>
      </pc:sldChg>
      <pc:sldChg chg="del">
        <pc:chgData name="Manale Henini" userId="3eaad783-22d4-48d6-9284-1a0ce2dc5440" providerId="ADAL" clId="{AEE0FF18-9CE8-44C0-A8DB-8D564853C601}" dt="2022-10-23T21:42:08.589" v="738" actId="2696"/>
        <pc:sldMkLst>
          <pc:docMk/>
          <pc:sldMk cId="4019870651" sldId="1005"/>
        </pc:sldMkLst>
      </pc:sldChg>
      <pc:sldChg chg="del">
        <pc:chgData name="Manale Henini" userId="3eaad783-22d4-48d6-9284-1a0ce2dc5440" providerId="ADAL" clId="{AEE0FF18-9CE8-44C0-A8DB-8D564853C601}" dt="2022-10-23T21:42:01.346" v="735" actId="2696"/>
        <pc:sldMkLst>
          <pc:docMk/>
          <pc:sldMk cId="611682260" sldId="1006"/>
        </pc:sldMkLst>
      </pc:sldChg>
      <pc:sldChg chg="modSp mod">
        <pc:chgData name="Manale Henini" userId="3eaad783-22d4-48d6-9284-1a0ce2dc5440" providerId="ADAL" clId="{AEE0FF18-9CE8-44C0-A8DB-8D564853C601}" dt="2022-10-23T21:37:31.060" v="648" actId="20577"/>
        <pc:sldMkLst>
          <pc:docMk/>
          <pc:sldMk cId="4224504593" sldId="1009"/>
        </pc:sldMkLst>
        <pc:spChg chg="mod">
          <ac:chgData name="Manale Henini" userId="3eaad783-22d4-48d6-9284-1a0ce2dc5440" providerId="ADAL" clId="{AEE0FF18-9CE8-44C0-A8DB-8D564853C601}" dt="2022-10-23T21:30:34.212" v="453" actId="20577"/>
          <ac:spMkLst>
            <pc:docMk/>
            <pc:sldMk cId="4224504593" sldId="1009"/>
            <ac:spMk id="2" creationId="{90F13252-75FA-F840-8D87-0BD755EE0345}"/>
          </ac:spMkLst>
        </pc:spChg>
        <pc:spChg chg="mod">
          <ac:chgData name="Manale Henini" userId="3eaad783-22d4-48d6-9284-1a0ce2dc5440" providerId="ADAL" clId="{AEE0FF18-9CE8-44C0-A8DB-8D564853C601}" dt="2022-10-23T21:37:31.060" v="648" actId="20577"/>
          <ac:spMkLst>
            <pc:docMk/>
            <pc:sldMk cId="4224504593" sldId="1009"/>
            <ac:spMk id="3" creationId="{2B565C43-166A-C844-8DF4-B2A32EAB66A5}"/>
          </ac:spMkLst>
        </pc:spChg>
      </pc:sldChg>
      <pc:sldChg chg="del">
        <pc:chgData name="Manale Henini" userId="3eaad783-22d4-48d6-9284-1a0ce2dc5440" providerId="ADAL" clId="{AEE0FF18-9CE8-44C0-A8DB-8D564853C601}" dt="2022-10-23T21:18:41.307" v="209" actId="2696"/>
        <pc:sldMkLst>
          <pc:docMk/>
          <pc:sldMk cId="2313589354" sldId="1012"/>
        </pc:sldMkLst>
      </pc:sldChg>
      <pc:sldChg chg="del">
        <pc:chgData name="Manale Henini" userId="3eaad783-22d4-48d6-9284-1a0ce2dc5440" providerId="ADAL" clId="{AEE0FF18-9CE8-44C0-A8DB-8D564853C601}" dt="2022-10-23T21:33:33.487" v="591" actId="2696"/>
        <pc:sldMkLst>
          <pc:docMk/>
          <pc:sldMk cId="2539762381" sldId="1016"/>
        </pc:sldMkLst>
      </pc:sldChg>
      <pc:sldChg chg="del">
        <pc:chgData name="Manale Henini" userId="3eaad783-22d4-48d6-9284-1a0ce2dc5440" providerId="ADAL" clId="{AEE0FF18-9CE8-44C0-A8DB-8D564853C601}" dt="2022-10-23T21:59:55.521" v="1025" actId="2696"/>
        <pc:sldMkLst>
          <pc:docMk/>
          <pc:sldMk cId="4001523601" sldId="1017"/>
        </pc:sldMkLst>
      </pc:sldChg>
      <pc:sldChg chg="del">
        <pc:chgData name="Manale Henini" userId="3eaad783-22d4-48d6-9284-1a0ce2dc5440" providerId="ADAL" clId="{AEE0FF18-9CE8-44C0-A8DB-8D564853C601}" dt="2022-10-23T21:42:13.618" v="740" actId="2696"/>
        <pc:sldMkLst>
          <pc:docMk/>
          <pc:sldMk cId="219403514" sldId="1020"/>
        </pc:sldMkLst>
      </pc:sldChg>
      <pc:sldChg chg="del">
        <pc:chgData name="Manale Henini" userId="3eaad783-22d4-48d6-9284-1a0ce2dc5440" providerId="ADAL" clId="{AEE0FF18-9CE8-44C0-A8DB-8D564853C601}" dt="2022-10-23T21:24:46.072" v="229" actId="2696"/>
        <pc:sldMkLst>
          <pc:docMk/>
          <pc:sldMk cId="2670757787" sldId="1021"/>
        </pc:sldMkLst>
      </pc:sldChg>
      <pc:sldChg chg="del">
        <pc:chgData name="Manale Henini" userId="3eaad783-22d4-48d6-9284-1a0ce2dc5440" providerId="ADAL" clId="{AEE0FF18-9CE8-44C0-A8DB-8D564853C601}" dt="2022-10-23T21:41:40.505" v="729" actId="2696"/>
        <pc:sldMkLst>
          <pc:docMk/>
          <pc:sldMk cId="2619827834" sldId="1022"/>
        </pc:sldMkLst>
      </pc:sldChg>
      <pc:sldChg chg="modSp new mod">
        <pc:chgData name="Manale Henini" userId="3eaad783-22d4-48d6-9284-1a0ce2dc5440" providerId="ADAL" clId="{AEE0FF18-9CE8-44C0-A8DB-8D564853C601}" dt="2022-10-23T21:45:24.829" v="872" actId="20577"/>
        <pc:sldMkLst>
          <pc:docMk/>
          <pc:sldMk cId="2259800901" sldId="1023"/>
        </pc:sldMkLst>
        <pc:spChg chg="mod">
          <ac:chgData name="Manale Henini" userId="3eaad783-22d4-48d6-9284-1a0ce2dc5440" providerId="ADAL" clId="{AEE0FF18-9CE8-44C0-A8DB-8D564853C601}" dt="2022-10-23T21:37:48.702" v="665" actId="20577"/>
          <ac:spMkLst>
            <pc:docMk/>
            <pc:sldMk cId="2259800901" sldId="1023"/>
            <ac:spMk id="2" creationId="{BC544AF5-441A-4B97-9868-551BC27E1653}"/>
          </ac:spMkLst>
        </pc:spChg>
        <pc:spChg chg="mod">
          <ac:chgData name="Manale Henini" userId="3eaad783-22d4-48d6-9284-1a0ce2dc5440" providerId="ADAL" clId="{AEE0FF18-9CE8-44C0-A8DB-8D564853C601}" dt="2022-10-23T21:45:24.829" v="872" actId="20577"/>
          <ac:spMkLst>
            <pc:docMk/>
            <pc:sldMk cId="2259800901" sldId="1023"/>
            <ac:spMk id="3" creationId="{C71FE058-242D-48AE-A44F-6CD0235EC3D9}"/>
          </ac:spMkLst>
        </pc:spChg>
      </pc:sldChg>
      <pc:sldChg chg="addSp delSp modSp new del mod">
        <pc:chgData name="Manale Henini" userId="3eaad783-22d4-48d6-9284-1a0ce2dc5440" providerId="ADAL" clId="{AEE0FF18-9CE8-44C0-A8DB-8D564853C601}" dt="2022-10-23T21:56:39.539" v="888" actId="2696"/>
        <pc:sldMkLst>
          <pc:docMk/>
          <pc:sldMk cId="2838227274" sldId="1024"/>
        </pc:sldMkLst>
        <pc:spChg chg="del">
          <ac:chgData name="Manale Henini" userId="3eaad783-22d4-48d6-9284-1a0ce2dc5440" providerId="ADAL" clId="{AEE0FF18-9CE8-44C0-A8DB-8D564853C601}" dt="2022-10-23T21:54:03.230" v="877"/>
          <ac:spMkLst>
            <pc:docMk/>
            <pc:sldMk cId="2838227274" sldId="1024"/>
            <ac:spMk id="4" creationId="{3315B463-D3FF-423E-95A8-7AE2CEF22CB6}"/>
          </ac:spMkLst>
        </pc:spChg>
        <pc:spChg chg="add del mod">
          <ac:chgData name="Manale Henini" userId="3eaad783-22d4-48d6-9284-1a0ce2dc5440" providerId="ADAL" clId="{AEE0FF18-9CE8-44C0-A8DB-8D564853C601}" dt="2022-10-23T21:56:27.507" v="887"/>
          <ac:spMkLst>
            <pc:docMk/>
            <pc:sldMk cId="2838227274" sldId="1024"/>
            <ac:spMk id="9" creationId="{911EE46F-2CFB-441C-83BC-A3854D16D8B6}"/>
          </ac:spMkLst>
        </pc:spChg>
        <pc:picChg chg="add del mod">
          <ac:chgData name="Manale Henini" userId="3eaad783-22d4-48d6-9284-1a0ce2dc5440" providerId="ADAL" clId="{AEE0FF18-9CE8-44C0-A8DB-8D564853C601}" dt="2022-10-23T21:56:18.648" v="883" actId="478"/>
          <ac:picMkLst>
            <pc:docMk/>
            <pc:sldMk cId="2838227274" sldId="1024"/>
            <ac:picMk id="7" creationId="{9AA4E96D-139F-4E65-8F21-0D1EFAD0071C}"/>
          </ac:picMkLst>
        </pc:picChg>
        <pc:picChg chg="add mod">
          <ac:chgData name="Manale Henini" userId="3eaad783-22d4-48d6-9284-1a0ce2dc5440" providerId="ADAL" clId="{AEE0FF18-9CE8-44C0-A8DB-8D564853C601}" dt="2022-10-23T21:56:27.507" v="887"/>
          <ac:picMkLst>
            <pc:docMk/>
            <pc:sldMk cId="2838227274" sldId="1024"/>
            <ac:picMk id="10" creationId="{2875DEA0-D358-4FEE-8AC8-E584B2DBF836}"/>
          </ac:picMkLst>
        </pc:picChg>
        <pc:picChg chg="add del">
          <ac:chgData name="Manale Henini" userId="3eaad783-22d4-48d6-9284-1a0ce2dc5440" providerId="ADAL" clId="{AEE0FF18-9CE8-44C0-A8DB-8D564853C601}" dt="2022-10-23T21:56:23.100" v="885"/>
          <ac:picMkLst>
            <pc:docMk/>
            <pc:sldMk cId="2838227274" sldId="1024"/>
            <ac:picMk id="1026" creationId="{B4A2C3E5-36B9-4100-9642-AB4D09F06BB6}"/>
          </ac:picMkLst>
        </pc:picChg>
      </pc:sldChg>
      <pc:sldChg chg="addSp delSp modSp new mod modClrScheme chgLayout">
        <pc:chgData name="Manale Henini" userId="3eaad783-22d4-48d6-9284-1a0ce2dc5440" providerId="ADAL" clId="{AEE0FF18-9CE8-44C0-A8DB-8D564853C601}" dt="2022-10-23T22:44:53.842" v="2677" actId="5793"/>
        <pc:sldMkLst>
          <pc:docMk/>
          <pc:sldMk cId="1041862621" sldId="1025"/>
        </pc:sldMkLst>
        <pc:spChg chg="del">
          <ac:chgData name="Manale Henini" userId="3eaad783-22d4-48d6-9284-1a0ce2dc5440" providerId="ADAL" clId="{AEE0FF18-9CE8-44C0-A8DB-8D564853C601}" dt="2022-10-23T21:54:26.901" v="880"/>
          <ac:spMkLst>
            <pc:docMk/>
            <pc:sldMk cId="1041862621" sldId="1025"/>
            <ac:spMk id="2" creationId="{5E8D2DAA-E408-43FD-A518-7CE51ADBB449}"/>
          </ac:spMkLst>
        </pc:spChg>
        <pc:spChg chg="del">
          <ac:chgData name="Manale Henini" userId="3eaad783-22d4-48d6-9284-1a0ce2dc5440" providerId="ADAL" clId="{AEE0FF18-9CE8-44C0-A8DB-8D564853C601}" dt="2022-10-23T21:56:44.857" v="889" actId="26606"/>
          <ac:spMkLst>
            <pc:docMk/>
            <pc:sldMk cId="1041862621" sldId="1025"/>
            <ac:spMk id="3" creationId="{D2843EC3-2EF9-4196-8618-4C6E0E0AA06A}"/>
          </ac:spMkLst>
        </pc:spChg>
        <pc:spChg chg="add del mod">
          <ac:chgData name="Manale Henini" userId="3eaad783-22d4-48d6-9284-1a0ce2dc5440" providerId="ADAL" clId="{AEE0FF18-9CE8-44C0-A8DB-8D564853C601}" dt="2022-10-23T21:55:25.700" v="882"/>
          <ac:spMkLst>
            <pc:docMk/>
            <pc:sldMk cId="1041862621" sldId="1025"/>
            <ac:spMk id="6" creationId="{440D1BEA-A73B-4B63-B968-E17766CF85C3}"/>
          </ac:spMkLst>
        </pc:spChg>
        <pc:spChg chg="add mod">
          <ac:chgData name="Manale Henini" userId="3eaad783-22d4-48d6-9284-1a0ce2dc5440" providerId="ADAL" clId="{AEE0FF18-9CE8-44C0-A8DB-8D564853C601}" dt="2022-10-23T21:57:02.623" v="924" actId="20577"/>
          <ac:spMkLst>
            <pc:docMk/>
            <pc:sldMk cId="1041862621" sldId="1025"/>
            <ac:spMk id="12" creationId="{AA252513-C27F-9834-BE13-7B492105C5E3}"/>
          </ac:spMkLst>
        </pc:spChg>
        <pc:spChg chg="add mod">
          <ac:chgData name="Manale Henini" userId="3eaad783-22d4-48d6-9284-1a0ce2dc5440" providerId="ADAL" clId="{AEE0FF18-9CE8-44C0-A8DB-8D564853C601}" dt="2022-10-23T22:44:53.842" v="2677" actId="5793"/>
          <ac:spMkLst>
            <pc:docMk/>
            <pc:sldMk cId="1041862621" sldId="1025"/>
            <ac:spMk id="14" creationId="{4BE92100-3292-146C-F777-5FB310A2279C}"/>
          </ac:spMkLst>
        </pc:spChg>
        <pc:spChg chg="add del mod">
          <ac:chgData name="Manale Henini" userId="3eaad783-22d4-48d6-9284-1a0ce2dc5440" providerId="ADAL" clId="{AEE0FF18-9CE8-44C0-A8DB-8D564853C601}" dt="2022-10-23T22:43:18.172" v="2655" actId="21"/>
          <ac:spMkLst>
            <pc:docMk/>
            <pc:sldMk cId="1041862621" sldId="1025"/>
            <ac:spMk id="16" creationId="{CA4F0B05-BD96-1096-342F-E4FD6E6FCCB2}"/>
          </ac:spMkLst>
        </pc:spChg>
        <pc:picChg chg="add del mod">
          <ac:chgData name="Manale Henini" userId="3eaad783-22d4-48d6-9284-1a0ce2dc5440" providerId="ADAL" clId="{AEE0FF18-9CE8-44C0-A8DB-8D564853C601}" dt="2022-10-23T21:55:18.117" v="881" actId="478"/>
          <ac:picMkLst>
            <pc:docMk/>
            <pc:sldMk cId="1041862621" sldId="1025"/>
            <ac:picMk id="4" creationId="{A773E808-3AC3-4D8C-ADFF-61C935744225}"/>
          </ac:picMkLst>
        </pc:picChg>
        <pc:picChg chg="add mod modCrop">
          <ac:chgData name="Manale Henini" userId="3eaad783-22d4-48d6-9284-1a0ce2dc5440" providerId="ADAL" clId="{AEE0FF18-9CE8-44C0-A8DB-8D564853C601}" dt="2022-10-23T22:41:51.621" v="2648" actId="14100"/>
          <ac:picMkLst>
            <pc:docMk/>
            <pc:sldMk cId="1041862621" sldId="1025"/>
            <ac:picMk id="7" creationId="{250BED4A-7D21-40F5-A1B7-6C9A81CE14C2}"/>
          </ac:picMkLst>
        </pc:picChg>
      </pc:sldChg>
      <pc:sldChg chg="new del">
        <pc:chgData name="Manale Henini" userId="3eaad783-22d4-48d6-9284-1a0ce2dc5440" providerId="ADAL" clId="{AEE0FF18-9CE8-44C0-A8DB-8D564853C601}" dt="2022-10-23T21:51:16.791" v="875" actId="2696"/>
        <pc:sldMkLst>
          <pc:docMk/>
          <pc:sldMk cId="1769294905" sldId="1025"/>
        </pc:sldMkLst>
      </pc:sldChg>
      <pc:sldChg chg="modSp new mod modNotesTx">
        <pc:chgData name="Manale Henini" userId="3eaad783-22d4-48d6-9284-1a0ce2dc5440" providerId="ADAL" clId="{AEE0FF18-9CE8-44C0-A8DB-8D564853C601}" dt="2022-10-23T22:08:32.372" v="1357" actId="20577"/>
        <pc:sldMkLst>
          <pc:docMk/>
          <pc:sldMk cId="4188607871" sldId="1026"/>
        </pc:sldMkLst>
        <pc:spChg chg="mod">
          <ac:chgData name="Manale Henini" userId="3eaad783-22d4-48d6-9284-1a0ce2dc5440" providerId="ADAL" clId="{AEE0FF18-9CE8-44C0-A8DB-8D564853C601}" dt="2022-10-23T22:03:24.079" v="1142" actId="20577"/>
          <ac:spMkLst>
            <pc:docMk/>
            <pc:sldMk cId="4188607871" sldId="1026"/>
            <ac:spMk id="2" creationId="{A106B2B8-21ED-4E8D-AD7B-F1DF2FA4B147}"/>
          </ac:spMkLst>
        </pc:spChg>
        <pc:spChg chg="mod">
          <ac:chgData name="Manale Henini" userId="3eaad783-22d4-48d6-9284-1a0ce2dc5440" providerId="ADAL" clId="{AEE0FF18-9CE8-44C0-A8DB-8D564853C601}" dt="2022-10-23T22:08:32.372" v="1357" actId="20577"/>
          <ac:spMkLst>
            <pc:docMk/>
            <pc:sldMk cId="4188607871" sldId="1026"/>
            <ac:spMk id="3" creationId="{B2957385-58B0-4D38-A551-A4DCEA81B47E}"/>
          </ac:spMkLst>
        </pc:spChg>
      </pc:sldChg>
      <pc:sldChg chg="addSp modSp new mod modNotesTx">
        <pc:chgData name="Manale Henini" userId="3eaad783-22d4-48d6-9284-1a0ce2dc5440" providerId="ADAL" clId="{AEE0FF18-9CE8-44C0-A8DB-8D564853C601}" dt="2022-10-23T22:24:30.617" v="2034" actId="20577"/>
        <pc:sldMkLst>
          <pc:docMk/>
          <pc:sldMk cId="945982386" sldId="1027"/>
        </pc:sldMkLst>
        <pc:spChg chg="mod">
          <ac:chgData name="Manale Henini" userId="3eaad783-22d4-48d6-9284-1a0ce2dc5440" providerId="ADAL" clId="{AEE0FF18-9CE8-44C0-A8DB-8D564853C601}" dt="2022-10-23T22:20:25.951" v="1762" actId="20577"/>
          <ac:spMkLst>
            <pc:docMk/>
            <pc:sldMk cId="945982386" sldId="1027"/>
            <ac:spMk id="2" creationId="{520D83FA-58DC-4773-B153-FEDAD904EC05}"/>
          </ac:spMkLst>
        </pc:spChg>
        <pc:spChg chg="mod">
          <ac:chgData name="Manale Henini" userId="3eaad783-22d4-48d6-9284-1a0ce2dc5440" providerId="ADAL" clId="{AEE0FF18-9CE8-44C0-A8DB-8D564853C601}" dt="2022-10-23T22:24:30.617" v="2034" actId="20577"/>
          <ac:spMkLst>
            <pc:docMk/>
            <pc:sldMk cId="945982386" sldId="1027"/>
            <ac:spMk id="3" creationId="{7969C861-25BA-467A-9B5D-D7D33DD4C2B5}"/>
          </ac:spMkLst>
        </pc:spChg>
        <pc:picChg chg="add mod">
          <ac:chgData name="Manale Henini" userId="3eaad783-22d4-48d6-9284-1a0ce2dc5440" providerId="ADAL" clId="{AEE0FF18-9CE8-44C0-A8DB-8D564853C601}" dt="2022-10-23T22:23:51.583" v="1989" actId="1076"/>
          <ac:picMkLst>
            <pc:docMk/>
            <pc:sldMk cId="945982386" sldId="1027"/>
            <ac:picMk id="5" creationId="{1A4F9B63-DEA5-4F14-803C-23CA313CA31C}"/>
          </ac:picMkLst>
        </pc:picChg>
      </pc:sldChg>
      <pc:sldChg chg="addSp modSp new mod modNotesTx">
        <pc:chgData name="Manale Henini" userId="3eaad783-22d4-48d6-9284-1a0ce2dc5440" providerId="ADAL" clId="{AEE0FF18-9CE8-44C0-A8DB-8D564853C601}" dt="2022-10-23T22:35:26.786" v="2596" actId="14100"/>
        <pc:sldMkLst>
          <pc:docMk/>
          <pc:sldMk cId="3781988419" sldId="1028"/>
        </pc:sldMkLst>
        <pc:spChg chg="mod">
          <ac:chgData name="Manale Henini" userId="3eaad783-22d4-48d6-9284-1a0ce2dc5440" providerId="ADAL" clId="{AEE0FF18-9CE8-44C0-A8DB-8D564853C601}" dt="2022-10-23T22:28:47.415" v="2055" actId="20577"/>
          <ac:spMkLst>
            <pc:docMk/>
            <pc:sldMk cId="3781988419" sldId="1028"/>
            <ac:spMk id="2" creationId="{5C73DFB7-654D-4AE0-975E-4B9FEB3095FE}"/>
          </ac:spMkLst>
        </pc:spChg>
        <pc:spChg chg="mod">
          <ac:chgData name="Manale Henini" userId="3eaad783-22d4-48d6-9284-1a0ce2dc5440" providerId="ADAL" clId="{AEE0FF18-9CE8-44C0-A8DB-8D564853C601}" dt="2022-10-23T22:35:17.990" v="2594" actId="27636"/>
          <ac:spMkLst>
            <pc:docMk/>
            <pc:sldMk cId="3781988419" sldId="1028"/>
            <ac:spMk id="3" creationId="{36132D6C-A3A1-41CB-952F-D5F9F7AE1D35}"/>
          </ac:spMkLst>
        </pc:spChg>
        <pc:picChg chg="add mod">
          <ac:chgData name="Manale Henini" userId="3eaad783-22d4-48d6-9284-1a0ce2dc5440" providerId="ADAL" clId="{AEE0FF18-9CE8-44C0-A8DB-8D564853C601}" dt="2022-10-23T22:35:21.675" v="2595" actId="1076"/>
          <ac:picMkLst>
            <pc:docMk/>
            <pc:sldMk cId="3781988419" sldId="1028"/>
            <ac:picMk id="5" creationId="{CB1334B4-11E5-4AA8-B682-91677959BFEB}"/>
          </ac:picMkLst>
        </pc:picChg>
        <pc:picChg chg="add mod">
          <ac:chgData name="Manale Henini" userId="3eaad783-22d4-48d6-9284-1a0ce2dc5440" providerId="ADAL" clId="{AEE0FF18-9CE8-44C0-A8DB-8D564853C601}" dt="2022-10-23T22:35:26.786" v="2596" actId="14100"/>
          <ac:picMkLst>
            <pc:docMk/>
            <pc:sldMk cId="3781988419" sldId="1028"/>
            <ac:picMk id="7" creationId="{567D6066-AC31-4897-87C9-2A7BA6A6239D}"/>
          </ac:picMkLst>
        </pc:picChg>
      </pc:sldChg>
      <pc:sldChg chg="new del">
        <pc:chgData name="Manale Henini" userId="3eaad783-22d4-48d6-9284-1a0ce2dc5440" providerId="ADAL" clId="{AEE0FF18-9CE8-44C0-A8DB-8D564853C601}" dt="2022-10-23T22:38:08.828" v="2601" actId="2696"/>
        <pc:sldMkLst>
          <pc:docMk/>
          <pc:sldMk cId="3556350209" sldId="1029"/>
        </pc:sldMkLst>
      </pc:sldChg>
    </pc:docChg>
  </pc:docChgLst>
  <pc:docChgLst>
    <pc:chgData name="Emilie Winner" userId="a7ca3e48-6e9b-4659-8ce1-ae7767215fc4" providerId="ADAL" clId="{4E188FD0-5905-AE4C-B4F0-21AABD200B83}"/>
    <pc:docChg chg="custSel modSld">
      <pc:chgData name="Emilie Winner" userId="a7ca3e48-6e9b-4659-8ce1-ae7767215fc4" providerId="ADAL" clId="{4E188FD0-5905-AE4C-B4F0-21AABD200B83}" dt="2022-09-14T20:21:57.422" v="1" actId="478"/>
      <pc:docMkLst>
        <pc:docMk/>
      </pc:docMkLst>
      <pc:sldChg chg="addSp delSp modSp mod">
        <pc:chgData name="Emilie Winner" userId="a7ca3e48-6e9b-4659-8ce1-ae7767215fc4" providerId="ADAL" clId="{4E188FD0-5905-AE4C-B4F0-21AABD200B83}" dt="2022-09-14T20:21:57.422" v="1" actId="478"/>
        <pc:sldMkLst>
          <pc:docMk/>
          <pc:sldMk cId="3683523159" sldId="958"/>
        </pc:sldMkLst>
        <pc:picChg chg="add del mod">
          <ac:chgData name="Emilie Winner" userId="a7ca3e48-6e9b-4659-8ce1-ae7767215fc4" providerId="ADAL" clId="{4E188FD0-5905-AE4C-B4F0-21AABD200B83}" dt="2022-09-14T20:21:57.422" v="1" actId="478"/>
          <ac:picMkLst>
            <pc:docMk/>
            <pc:sldMk cId="3683523159" sldId="958"/>
            <ac:picMk id="3" creationId="{018023CB-7E33-7686-F8F0-E009DF97B79F}"/>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BAA4E3-2E1F-D64F-999C-24BFC89853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111FA0B-ECC5-2B49-975A-7E6F7DC18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609A47B-F236-1D4D-B43C-E21DD4811F58}" type="datetimeFigureOut">
              <a:rPr lang="en-US" smtClean="0"/>
              <a:t>10/23/2022</a:t>
            </a:fld>
            <a:endParaRPr lang="en-US"/>
          </a:p>
        </p:txBody>
      </p:sp>
      <p:sp>
        <p:nvSpPr>
          <p:cNvPr id="4" name="Footer Placeholder 3">
            <a:extLst>
              <a:ext uri="{FF2B5EF4-FFF2-40B4-BE49-F238E27FC236}">
                <a16:creationId xmlns:a16="http://schemas.microsoft.com/office/drawing/2014/main" id="{F3E340DD-CC4A-2649-950E-32A00E68CF4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CCC02D8-F240-214A-B342-D085DECBEF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1399E-4BBF-B845-BCD4-A768F57CC946}" type="slidenum">
              <a:rPr lang="en-US" smtClean="0"/>
              <a:t>‹#›</a:t>
            </a:fld>
            <a:endParaRPr lang="en-US"/>
          </a:p>
        </p:txBody>
      </p:sp>
    </p:spTree>
    <p:extLst>
      <p:ext uri="{BB962C8B-B14F-4D97-AF65-F5344CB8AC3E}">
        <p14:creationId xmlns:p14="http://schemas.microsoft.com/office/powerpoint/2010/main" val="21947480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027185-10FB-4A57-B3F0-45136A811A24}" type="datetimeFigureOut">
              <a:rPr lang="uk-UA" smtClean="0"/>
              <a:t>23.10.2022</a:t>
            </a:fld>
            <a:endParaRPr lang="uk-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uk-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C3A12-1E0F-412B-B376-8089A55D946C}" type="slidenum">
              <a:rPr lang="uk-UA" smtClean="0"/>
              <a:t>‹#›</a:t>
            </a:fld>
            <a:endParaRPr lang="uk-UA"/>
          </a:p>
        </p:txBody>
      </p:sp>
    </p:spTree>
    <p:extLst>
      <p:ext uri="{BB962C8B-B14F-4D97-AF65-F5344CB8AC3E}">
        <p14:creationId xmlns:p14="http://schemas.microsoft.com/office/powerpoint/2010/main" val="2567216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6</a:t>
            </a:fld>
            <a:endParaRPr lang="uk-UA"/>
          </a:p>
        </p:txBody>
      </p:sp>
    </p:spTree>
    <p:extLst>
      <p:ext uri="{BB962C8B-B14F-4D97-AF65-F5344CB8AC3E}">
        <p14:creationId xmlns:p14="http://schemas.microsoft.com/office/powerpoint/2010/main" val="3106276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 panose="020B0604020202020204" pitchFamily="34" charset="0"/>
                <a:ea typeface="Arial" panose="020B0604020202020204" pitchFamily="34" charset="0"/>
              </a:rPr>
              <a:t>Before we get into Cucumber, let’s first take a look at Behavior-Driven Development, also known as BDD. BDD is an agile software development process that focuses on the expected behavior of an application. It encourages collaboration among the business and technical roles in a team to come to a shared understanding of how an application should behave in the form of concrete examples.</a:t>
            </a:r>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8</a:t>
            </a:fld>
            <a:endParaRPr lang="uk-UA"/>
          </a:p>
        </p:txBody>
      </p:sp>
    </p:spTree>
    <p:extLst>
      <p:ext uri="{BB962C8B-B14F-4D97-AF65-F5344CB8AC3E}">
        <p14:creationId xmlns:p14="http://schemas.microsoft.com/office/powerpoint/2010/main" val="2244011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0"/>
              </a:spcAft>
            </a:pPr>
            <a:r>
              <a:rPr lang="en-US" sz="1800" dirty="0">
                <a:effectLst/>
                <a:latin typeface="Arial" panose="020B0604020202020204" pitchFamily="34" charset="0"/>
                <a:ea typeface="Arial" panose="020B0604020202020204" pitchFamily="34" charset="0"/>
              </a:rPr>
              <a:t>Essentially, BDD uses the following process:</a:t>
            </a:r>
          </a:p>
          <a:p>
            <a:pPr marL="342900" marR="0" lvl="0" indent="-342900">
              <a:lnSpc>
                <a:spcPct val="115000"/>
              </a:lnSpc>
              <a:spcBef>
                <a:spcPts val="0"/>
              </a:spcBef>
              <a:spcAft>
                <a:spcPts val="0"/>
              </a:spcAft>
              <a:buFont typeface="+mj-lt"/>
              <a:buAutoNum type="arabicPeriod"/>
            </a:pPr>
            <a:r>
              <a:rPr lang="en-US" sz="1800" u="none" strike="noStrike" dirty="0">
                <a:effectLst/>
                <a:latin typeface="Arial" panose="020B0604020202020204" pitchFamily="34" charset="0"/>
                <a:ea typeface="Arial" panose="020B0604020202020204" pitchFamily="34" charset="0"/>
              </a:rPr>
              <a:t>First, decide on concrete examples of the expected functionality of an application from a given user story.</a:t>
            </a:r>
          </a:p>
          <a:p>
            <a:pPr marL="342900" marR="0" lvl="0" indent="-342900">
              <a:lnSpc>
                <a:spcPct val="115000"/>
              </a:lnSpc>
              <a:spcBef>
                <a:spcPts val="0"/>
              </a:spcBef>
              <a:spcAft>
                <a:spcPts val="0"/>
              </a:spcAft>
              <a:buFont typeface="+mj-lt"/>
              <a:buAutoNum type="arabicPeriod"/>
            </a:pPr>
            <a:r>
              <a:rPr lang="en-US" sz="1800" u="none" strike="noStrike" dirty="0">
                <a:effectLst/>
                <a:latin typeface="Arial" panose="020B0604020202020204" pitchFamily="34" charset="0"/>
                <a:ea typeface="Arial" panose="020B0604020202020204" pitchFamily="34" charset="0"/>
              </a:rPr>
              <a:t>Next, document those examples in a way that can be automated, such as a test. This is where Cucumber will come into play.</a:t>
            </a:r>
          </a:p>
          <a:p>
            <a:pPr marL="342900" marR="0" lvl="0" indent="-342900">
              <a:lnSpc>
                <a:spcPct val="115000"/>
              </a:lnSpc>
              <a:spcBef>
                <a:spcPts val="0"/>
              </a:spcBef>
              <a:spcAft>
                <a:spcPts val="2300"/>
              </a:spcAft>
              <a:buFont typeface="+mj-lt"/>
              <a:buAutoNum type="arabicPeriod"/>
            </a:pPr>
            <a:r>
              <a:rPr lang="en-US" sz="1800" u="none" strike="noStrike" dirty="0">
                <a:solidFill>
                  <a:srgbClr val="212529"/>
                </a:solidFill>
                <a:effectLst/>
                <a:latin typeface="Arial" panose="020B0604020202020204" pitchFamily="34" charset="0"/>
                <a:ea typeface="Arial" panose="020B0604020202020204" pitchFamily="34" charset="0"/>
              </a:rPr>
              <a:t>Finally, implement the </a:t>
            </a:r>
            <a:r>
              <a:rPr lang="en-US" sz="1800" u="none" strike="noStrike" dirty="0" err="1">
                <a:solidFill>
                  <a:srgbClr val="212529"/>
                </a:solidFill>
                <a:effectLst/>
                <a:latin typeface="Arial" panose="020B0604020202020204" pitchFamily="34" charset="0"/>
                <a:ea typeface="Arial" panose="020B0604020202020204" pitchFamily="34" charset="0"/>
              </a:rPr>
              <a:t>behaviour</a:t>
            </a:r>
            <a:r>
              <a:rPr lang="en-US" sz="1800" u="none" strike="noStrike" dirty="0">
                <a:solidFill>
                  <a:srgbClr val="212529"/>
                </a:solidFill>
                <a:effectLst/>
                <a:latin typeface="Arial" panose="020B0604020202020204" pitchFamily="34" charset="0"/>
                <a:ea typeface="Arial" panose="020B0604020202020204" pitchFamily="34" charset="0"/>
              </a:rPr>
              <a:t> described by each documented example, starting with an automated test to guide the development of the code.</a:t>
            </a:r>
          </a:p>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9</a:t>
            </a:fld>
            <a:endParaRPr lang="uk-UA"/>
          </a:p>
        </p:txBody>
      </p:sp>
    </p:spTree>
    <p:extLst>
      <p:ext uri="{BB962C8B-B14F-4D97-AF65-F5344CB8AC3E}">
        <p14:creationId xmlns:p14="http://schemas.microsoft.com/office/powerpoint/2010/main" val="3816031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2600"/>
              </a:spcBef>
              <a:spcAft>
                <a:spcPts val="2300"/>
              </a:spcAft>
            </a:pPr>
            <a:r>
              <a:rPr lang="en-US" sz="1800" dirty="0">
                <a:solidFill>
                  <a:srgbClr val="212529"/>
                </a:solidFill>
                <a:effectLst/>
                <a:latin typeface="Arial" panose="020B0604020202020204" pitchFamily="34" charset="0"/>
                <a:ea typeface="Arial" panose="020B0604020202020204" pitchFamily="34" charset="0"/>
              </a:rPr>
              <a:t>Now that we know how BDD works, let’s take a look at Cucumber and how this tool supports this process. </a:t>
            </a:r>
            <a:endParaRPr lang="en-US" sz="1800" dirty="0">
              <a:effectLst/>
              <a:latin typeface="Arial" panose="020B0604020202020204" pitchFamily="34" charset="0"/>
              <a:ea typeface="Arial" panose="020B0604020202020204" pitchFamily="34" charset="0"/>
            </a:endParaRPr>
          </a:p>
          <a:p>
            <a:pPr marL="0" marR="0">
              <a:lnSpc>
                <a:spcPct val="115000"/>
              </a:lnSpc>
              <a:spcBef>
                <a:spcPts val="2600"/>
              </a:spcBef>
              <a:spcAft>
                <a:spcPts val="2300"/>
              </a:spcAft>
            </a:pPr>
            <a:r>
              <a:rPr lang="en-US" sz="1800" dirty="0">
                <a:solidFill>
                  <a:srgbClr val="212529"/>
                </a:solidFill>
                <a:effectLst/>
                <a:highlight>
                  <a:srgbClr val="FFFFFF"/>
                </a:highlight>
                <a:latin typeface="Arial" panose="020B0604020202020204" pitchFamily="34" charset="0"/>
                <a:ea typeface="Arial" panose="020B0604020202020204" pitchFamily="34" charset="0"/>
              </a:rPr>
              <a:t>Cucumber reads executable specifications written in plain text and validates that the software does what those specifications say. The specifications consists of multiple </a:t>
            </a:r>
            <a:r>
              <a:rPr lang="en-US" sz="1800" i="1" dirty="0">
                <a:solidFill>
                  <a:srgbClr val="212529"/>
                </a:solidFill>
                <a:effectLst/>
                <a:highlight>
                  <a:srgbClr val="FFFFFF"/>
                </a:highlight>
                <a:latin typeface="Arial" panose="020B0604020202020204" pitchFamily="34" charset="0"/>
                <a:ea typeface="Arial" panose="020B0604020202020204" pitchFamily="34" charset="0"/>
              </a:rPr>
              <a:t>examples</a:t>
            </a:r>
            <a:r>
              <a:rPr lang="en-US" sz="1800" dirty="0">
                <a:solidFill>
                  <a:srgbClr val="212529"/>
                </a:solidFill>
                <a:effectLst/>
                <a:highlight>
                  <a:srgbClr val="FFFFFF"/>
                </a:highlight>
                <a:latin typeface="Arial" panose="020B0604020202020204" pitchFamily="34" charset="0"/>
                <a:ea typeface="Arial" panose="020B0604020202020204" pitchFamily="34" charset="0"/>
              </a:rPr>
              <a:t>, or </a:t>
            </a:r>
            <a:r>
              <a:rPr lang="en-US" sz="1800" i="1" dirty="0">
                <a:solidFill>
                  <a:srgbClr val="212529"/>
                </a:solidFill>
                <a:effectLst/>
                <a:highlight>
                  <a:srgbClr val="FFFFFF"/>
                </a:highlight>
                <a:latin typeface="Arial" panose="020B0604020202020204" pitchFamily="34" charset="0"/>
                <a:ea typeface="Arial" panose="020B0604020202020204" pitchFamily="34" charset="0"/>
              </a:rPr>
              <a:t>scenarios</a:t>
            </a:r>
            <a:r>
              <a:rPr lang="en-US" sz="1800" dirty="0">
                <a:solidFill>
                  <a:srgbClr val="212529"/>
                </a:solidFill>
                <a:effectLst/>
                <a:highlight>
                  <a:srgbClr val="FFFFFF"/>
                </a:highlight>
                <a:latin typeface="Arial" panose="020B0604020202020204" pitchFamily="34" charset="0"/>
                <a:ea typeface="Arial" panose="020B0604020202020204" pitchFamily="34" charset="0"/>
              </a:rPr>
              <a:t>. And each scenario is a list of </a:t>
            </a:r>
            <a:r>
              <a:rPr lang="en-US" sz="1800" i="1" dirty="0">
                <a:solidFill>
                  <a:srgbClr val="212529"/>
                </a:solidFill>
                <a:effectLst/>
                <a:highlight>
                  <a:srgbClr val="FFFFFF"/>
                </a:highlight>
                <a:latin typeface="Arial" panose="020B0604020202020204" pitchFamily="34" charset="0"/>
                <a:ea typeface="Arial" panose="020B0604020202020204" pitchFamily="34" charset="0"/>
              </a:rPr>
              <a:t>steps</a:t>
            </a:r>
            <a:r>
              <a:rPr lang="en-US" sz="1800" dirty="0">
                <a:solidFill>
                  <a:srgbClr val="212529"/>
                </a:solidFill>
                <a:effectLst/>
                <a:highlight>
                  <a:srgbClr val="FFFFFF"/>
                </a:highlight>
                <a:latin typeface="Arial" panose="020B0604020202020204" pitchFamily="34" charset="0"/>
                <a:ea typeface="Arial" panose="020B0604020202020204" pitchFamily="34" charset="0"/>
              </a:rPr>
              <a:t> for Cucumber to work through.</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10</a:t>
            </a:fld>
            <a:endParaRPr lang="uk-UA"/>
          </a:p>
        </p:txBody>
      </p:sp>
    </p:spTree>
    <p:extLst>
      <p:ext uri="{BB962C8B-B14F-4D97-AF65-F5344CB8AC3E}">
        <p14:creationId xmlns:p14="http://schemas.microsoft.com/office/powerpoint/2010/main" val="22976827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12529"/>
                </a:solidFill>
                <a:effectLst/>
                <a:highlight>
                  <a:srgbClr val="FFFFFF"/>
                </a:highlight>
                <a:latin typeface="Arial" panose="020B0604020202020204" pitchFamily="34" charset="0"/>
                <a:ea typeface="Arial" panose="020B0604020202020204" pitchFamily="34" charset="0"/>
              </a:rPr>
              <a:t>There are 2 parts to creating a scenario in Cucumber. The first part is the plain text steps. These are written in Gherkin, which is a set of grammar rules that gives the plain text a structure for Cucumber to understand The plain text is stored in .feature files. The next part of a scenario is the Step Definitions that connect the Gherkin steps to programming code. Step Definitions can be written in many programming languages and carries out the action that should be performed by the step.</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11</a:t>
            </a:fld>
            <a:endParaRPr lang="uk-UA"/>
          </a:p>
        </p:txBody>
      </p:sp>
    </p:spTree>
    <p:extLst>
      <p:ext uri="{BB962C8B-B14F-4D97-AF65-F5344CB8AC3E}">
        <p14:creationId xmlns:p14="http://schemas.microsoft.com/office/powerpoint/2010/main" val="8738700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D9C3A12-1E0F-412B-B376-8089A55D946C}" type="slidenum">
              <a:rPr lang="uk-UA" smtClean="0"/>
              <a:t>12</a:t>
            </a:fld>
            <a:endParaRPr lang="uk-UA"/>
          </a:p>
        </p:txBody>
      </p:sp>
    </p:spTree>
    <p:extLst>
      <p:ext uri="{BB962C8B-B14F-4D97-AF65-F5344CB8AC3E}">
        <p14:creationId xmlns:p14="http://schemas.microsoft.com/office/powerpoint/2010/main" val="2268819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9.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hyperlink" Target="http://www.pros.com/" TargetMode="External"/><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fault Slide">
    <p:spTree>
      <p:nvGrpSpPr>
        <p:cNvPr id="1" name=""/>
        <p:cNvGrpSpPr/>
        <p:nvPr/>
      </p:nvGrpSpPr>
      <p:grpSpPr>
        <a:xfrm>
          <a:off x="0" y="0"/>
          <a:ext cx="0" cy="0"/>
          <a:chOff x="0" y="0"/>
          <a:chExt cx="0" cy="0"/>
        </a:xfrm>
      </p:grpSpPr>
      <p:sp>
        <p:nvSpPr>
          <p:cNvPr id="14" name="Title 7">
            <a:extLst>
              <a:ext uri="{FF2B5EF4-FFF2-40B4-BE49-F238E27FC236}">
                <a16:creationId xmlns:a16="http://schemas.microsoft.com/office/drawing/2014/main" id="{885CA68A-58E4-40E0-A56E-2BB552738259}"/>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404040"/>
                </a:solidFill>
                <a:latin typeface="Arial" panose="020B0604020202020204" pitchFamily="34" charset="0"/>
                <a:ea typeface="Roboto Condensed" panose="02000000000000000000" pitchFamily="2" charset="0"/>
                <a:cs typeface="+mn-cs"/>
              </a:defRPr>
            </a:lvl1pPr>
          </a:lstStyle>
          <a:p>
            <a:pPr marL="0" lvl="0"/>
            <a:r>
              <a:rPr lang="en-US" dirty="0"/>
              <a:t>Click to Edit Master Title Style</a:t>
            </a:r>
            <a:endParaRPr lang="uk-UA" dirty="0"/>
          </a:p>
        </p:txBody>
      </p:sp>
      <p:sp>
        <p:nvSpPr>
          <p:cNvPr id="8" name="Rectangle 7">
            <a:extLst>
              <a:ext uri="{FF2B5EF4-FFF2-40B4-BE49-F238E27FC236}">
                <a16:creationId xmlns:a16="http://schemas.microsoft.com/office/drawing/2014/main" id="{99A92EC3-DFC7-CD42-B12E-C355B681D850}"/>
              </a:ext>
            </a:extLst>
          </p:cNvPr>
          <p:cNvSpPr/>
          <p:nvPr userDrawn="1"/>
        </p:nvSpPr>
        <p:spPr>
          <a:xfrm>
            <a:off x="0" y="0"/>
            <a:ext cx="18288000"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3" name="Picture 2" descr="Icon&#10;&#10;Description automatically generated">
            <a:extLst>
              <a:ext uri="{FF2B5EF4-FFF2-40B4-BE49-F238E27FC236}">
                <a16:creationId xmlns:a16="http://schemas.microsoft.com/office/drawing/2014/main" id="{4F8BBDF1-27AB-50EB-8BEA-D72EF3232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1696298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Quote with Ima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6EF12C0-FD36-7D4B-A0E7-96A9A476A1B2}"/>
              </a:ext>
            </a:extLst>
          </p:cNvPr>
          <p:cNvSpPr/>
          <p:nvPr userDrawn="1"/>
        </p:nvSpPr>
        <p:spPr>
          <a:xfrm>
            <a:off x="0" y="1"/>
            <a:ext cx="9144000" cy="9158748"/>
          </a:xfrm>
          <a:prstGeom prst="rect">
            <a:avLst/>
          </a:prstGeom>
          <a:solidFill>
            <a:schemeClr val="bg1">
              <a:lumMod val="95000"/>
              <a:alpha val="58816"/>
            </a:scheme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sp>
        <p:nvSpPr>
          <p:cNvPr id="3" name="Picture Placeholder 2"/>
          <p:cNvSpPr>
            <a:spLocks noGrp="1"/>
          </p:cNvSpPr>
          <p:nvPr>
            <p:ph type="pic" sz="quarter" idx="12"/>
          </p:nvPr>
        </p:nvSpPr>
        <p:spPr>
          <a:xfrm>
            <a:off x="9144000" y="0"/>
            <a:ext cx="9144000" cy="1028700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2" name="Rectangle 1">
            <a:extLst>
              <a:ext uri="{FF2B5EF4-FFF2-40B4-BE49-F238E27FC236}">
                <a16:creationId xmlns:a16="http://schemas.microsoft.com/office/drawing/2014/main" id="{8F2299F4-D223-B549-B4C7-25C58380AAB5}"/>
              </a:ext>
            </a:extLst>
          </p:cNvPr>
          <p:cNvSpPr/>
          <p:nvPr userDrawn="1"/>
        </p:nvSpPr>
        <p:spPr>
          <a:xfrm>
            <a:off x="16580498" y="9283959"/>
            <a:ext cx="1184988" cy="709127"/>
          </a:xfrm>
          <a:prstGeom prst="rect">
            <a:avLst/>
          </a:prstGeom>
          <a:solidFill>
            <a:schemeClr val="bg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pic>
        <p:nvPicPr>
          <p:cNvPr id="11" name="Graphic 10">
            <a:extLst>
              <a:ext uri="{FF2B5EF4-FFF2-40B4-BE49-F238E27FC236}">
                <a16:creationId xmlns:a16="http://schemas.microsoft.com/office/drawing/2014/main" id="{129A216D-AAB0-9A49-9689-234E75F432F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72336" y="920777"/>
            <a:ext cx="1956889" cy="1851920"/>
          </a:xfrm>
          <a:prstGeom prst="rect">
            <a:avLst/>
          </a:prstGeom>
        </p:spPr>
      </p:pic>
      <p:sp>
        <p:nvSpPr>
          <p:cNvPr id="13" name="Text Placeholder 12">
            <a:extLst>
              <a:ext uri="{FF2B5EF4-FFF2-40B4-BE49-F238E27FC236}">
                <a16:creationId xmlns:a16="http://schemas.microsoft.com/office/drawing/2014/main" id="{D4F05D7C-7C78-5346-9983-B19340BE2D70}"/>
              </a:ext>
            </a:extLst>
          </p:cNvPr>
          <p:cNvSpPr>
            <a:spLocks noGrp="1"/>
          </p:cNvSpPr>
          <p:nvPr>
            <p:ph type="body" sz="quarter" idx="13" hasCustomPrompt="1"/>
          </p:nvPr>
        </p:nvSpPr>
        <p:spPr>
          <a:xfrm>
            <a:off x="1209368" y="1571245"/>
            <a:ext cx="7245084" cy="4953489"/>
          </a:xfrm>
        </p:spPr>
        <p:txBody>
          <a:bodyPr>
            <a:normAutofit/>
          </a:bodyPr>
          <a:lstStyle>
            <a:lvl1pPr marL="0" marR="0" indent="0" algn="l" defTabSz="1371600" rtl="0" eaLnBrk="1" fontAlgn="auto" latinLnBrk="0" hangingPunct="1">
              <a:lnSpc>
                <a:spcPct val="110000"/>
              </a:lnSpc>
              <a:spcBef>
                <a:spcPts val="0"/>
              </a:spcBef>
              <a:spcAft>
                <a:spcPts val="600"/>
              </a:spcAft>
              <a:buClr>
                <a:schemeClr val="accent5"/>
              </a:buClr>
              <a:buSzTx/>
              <a:buFontTx/>
              <a:buNone/>
              <a:tabLst/>
              <a:defRPr lang="en-US" sz="4000" b="0" i="0" smtClean="0">
                <a:solidFill>
                  <a:srgbClr val="4D4D4D"/>
                </a:solidFill>
                <a:effectLst/>
                <a:latin typeface="Arial" panose="020B0604020202020204" pitchFamily="34" charset="0"/>
              </a:defRPr>
            </a:lvl1pPr>
            <a:lvl2pPr marL="0" indent="0">
              <a:buFontTx/>
              <a:buNone/>
              <a:defRPr sz="1700"/>
            </a:lvl2pPr>
            <a:lvl3pPr marL="0" indent="0">
              <a:buFontTx/>
              <a:buNone/>
              <a:defRPr sz="1700"/>
            </a:lvl3pPr>
            <a:lvl4pPr marL="0" indent="0">
              <a:buFontTx/>
              <a:buNone/>
              <a:defRPr sz="1700"/>
            </a:lvl4pPr>
            <a:lvl5pPr marL="0" indent="0">
              <a:buFontTx/>
              <a:buNone/>
              <a:defRPr sz="1700"/>
            </a:lvl5pPr>
          </a:lstStyle>
          <a:p>
            <a:pPr marL="0" marR="0" lvl="0" indent="0" algn="l" defTabSz="1371600" rtl="0" eaLnBrk="1" fontAlgn="auto" latinLnBrk="0" hangingPunct="1">
              <a:lnSpc>
                <a:spcPct val="110000"/>
              </a:lnSpc>
              <a:spcBef>
                <a:spcPts val="0"/>
              </a:spcBef>
              <a:spcAft>
                <a:spcPts val="600"/>
              </a:spcAft>
              <a:buClr>
                <a:schemeClr val="accent5"/>
              </a:buClr>
              <a:buSzTx/>
              <a:buFontTx/>
              <a:buNone/>
              <a:tabLst/>
              <a:defRPr/>
            </a:pPr>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libero </a:t>
            </a:r>
            <a:r>
              <a:rPr lang="en-US" dirty="0" err="1"/>
              <a:t>turpis</a:t>
            </a:r>
            <a:r>
              <a:rPr lang="en-US" dirty="0"/>
              <a:t>. </a:t>
            </a:r>
            <a:r>
              <a:rPr lang="en-US" dirty="0" err="1"/>
              <a:t>Fusce</a:t>
            </a:r>
            <a:r>
              <a:rPr lang="en-US" dirty="0"/>
              <a:t> id </a:t>
            </a:r>
            <a:r>
              <a:rPr lang="en-US" dirty="0" err="1"/>
              <a:t>arcu</a:t>
            </a:r>
            <a:r>
              <a:rPr lang="en-US" dirty="0"/>
              <a:t> dui. </a:t>
            </a:r>
            <a:r>
              <a:rPr lang="en-US" dirty="0" err="1"/>
              <a:t>Mauris</a:t>
            </a:r>
            <a:r>
              <a:rPr lang="en-US" dirty="0"/>
              <a:t> porta </a:t>
            </a:r>
            <a:r>
              <a:rPr lang="en-US" dirty="0" err="1"/>
              <a:t>congue</a:t>
            </a:r>
            <a:r>
              <a:rPr lang="en-US" dirty="0"/>
              <a:t> </a:t>
            </a:r>
            <a:r>
              <a:rPr lang="en-US" dirty="0" err="1"/>
              <a:t>turpis</a:t>
            </a:r>
            <a:r>
              <a:rPr lang="en-US" dirty="0"/>
              <a:t> sit </a:t>
            </a:r>
            <a:r>
              <a:rPr lang="en-US" dirty="0" err="1"/>
              <a:t>amet</a:t>
            </a:r>
            <a:r>
              <a:rPr lang="en-US" dirty="0"/>
              <a:t> vestibulum. </a:t>
            </a:r>
            <a:r>
              <a:rPr lang="en-US" dirty="0" err="1"/>
              <a:t>Praesent</a:t>
            </a:r>
            <a:r>
              <a:rPr lang="en-US" dirty="0"/>
              <a:t> auctor, </a:t>
            </a:r>
            <a:r>
              <a:rPr lang="en-US" dirty="0" err="1"/>
              <a:t>augue</a:t>
            </a:r>
            <a:r>
              <a:rPr lang="en-US" dirty="0"/>
              <a:t> cursus ligula.”</a:t>
            </a:r>
          </a:p>
        </p:txBody>
      </p:sp>
      <p:sp>
        <p:nvSpPr>
          <p:cNvPr id="17" name="Picture Placeholder 16">
            <a:extLst>
              <a:ext uri="{FF2B5EF4-FFF2-40B4-BE49-F238E27FC236}">
                <a16:creationId xmlns:a16="http://schemas.microsoft.com/office/drawing/2014/main" id="{055B3693-6E03-F347-956B-84AAECD3CA9B}"/>
              </a:ext>
            </a:extLst>
          </p:cNvPr>
          <p:cNvSpPr>
            <a:spLocks noGrp="1"/>
          </p:cNvSpPr>
          <p:nvPr>
            <p:ph type="pic" sz="quarter" idx="14" hasCustomPrompt="1"/>
          </p:nvPr>
        </p:nvSpPr>
        <p:spPr>
          <a:xfrm>
            <a:off x="5003575" y="6524735"/>
            <a:ext cx="3451450" cy="1137711"/>
          </a:xfrm>
        </p:spPr>
        <p:txBody>
          <a:bodyPr/>
          <a:lstStyle>
            <a:lvl1pPr>
              <a:defRPr>
                <a:solidFill>
                  <a:srgbClr val="4D4D4D"/>
                </a:solidFill>
              </a:defRPr>
            </a:lvl1pPr>
          </a:lstStyle>
          <a:p>
            <a:r>
              <a:rPr lang="en-US" dirty="0"/>
              <a:t>Logo goes here</a:t>
            </a:r>
          </a:p>
        </p:txBody>
      </p:sp>
      <p:sp>
        <p:nvSpPr>
          <p:cNvPr id="19" name="Text Placeholder 18">
            <a:extLst>
              <a:ext uri="{FF2B5EF4-FFF2-40B4-BE49-F238E27FC236}">
                <a16:creationId xmlns:a16="http://schemas.microsoft.com/office/drawing/2014/main" id="{6023031A-F6CA-2347-9D90-16BF60B31FEE}"/>
              </a:ext>
            </a:extLst>
          </p:cNvPr>
          <p:cNvSpPr>
            <a:spLocks noGrp="1"/>
          </p:cNvSpPr>
          <p:nvPr>
            <p:ph type="body" sz="quarter" idx="15" hasCustomPrompt="1"/>
          </p:nvPr>
        </p:nvSpPr>
        <p:spPr>
          <a:xfrm>
            <a:off x="5546725" y="7917265"/>
            <a:ext cx="2907727" cy="458279"/>
          </a:xfrm>
        </p:spPr>
        <p:txBody>
          <a:bodyPr anchor="b">
            <a:normAutofit/>
          </a:bodyPr>
          <a:lstStyle>
            <a:lvl1pPr marL="0" indent="0" algn="r">
              <a:spcAft>
                <a:spcPts val="0"/>
              </a:spcAft>
              <a:buNone/>
              <a:defRPr sz="1600">
                <a:solidFill>
                  <a:srgbClr val="4D4D4D"/>
                </a:solidFill>
              </a:defRPr>
            </a:lvl1pPr>
            <a:lvl2pPr marL="0" indent="0" algn="r">
              <a:spcAft>
                <a:spcPts val="0"/>
              </a:spcAft>
              <a:buNone/>
              <a:defRPr sz="1600"/>
            </a:lvl2pPr>
            <a:lvl3pPr marL="0" indent="0" algn="r">
              <a:spcAft>
                <a:spcPts val="0"/>
              </a:spcAft>
              <a:buNone/>
              <a:defRPr sz="1600"/>
            </a:lvl3pPr>
            <a:lvl4pPr marL="0" indent="0" algn="r">
              <a:spcAft>
                <a:spcPts val="0"/>
              </a:spcAft>
              <a:buNone/>
              <a:defRPr sz="1600"/>
            </a:lvl4pPr>
            <a:lvl5pPr marL="0" indent="0" algn="r">
              <a:spcAft>
                <a:spcPts val="0"/>
              </a:spcAft>
              <a:buNone/>
              <a:defRPr sz="1600"/>
            </a:lvl5pPr>
          </a:lstStyle>
          <a:p>
            <a:pPr lvl="0"/>
            <a:r>
              <a:rPr lang="en-US" dirty="0"/>
              <a:t>Small caption goes here</a:t>
            </a:r>
          </a:p>
        </p:txBody>
      </p:sp>
      <p:pic>
        <p:nvPicPr>
          <p:cNvPr id="5" name="Picture 4" descr="Icon&#10;&#10;Description automatically generated">
            <a:extLst>
              <a:ext uri="{FF2B5EF4-FFF2-40B4-BE49-F238E27FC236}">
                <a16:creationId xmlns:a16="http://schemas.microsoft.com/office/drawing/2014/main" id="{DA171ECA-AEA8-6FE8-05C8-6EA3800A17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427403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ROS Case Study Short Branded">
    <p:spTree>
      <p:nvGrpSpPr>
        <p:cNvPr id="1" name=""/>
        <p:cNvGrpSpPr/>
        <p:nvPr/>
      </p:nvGrpSpPr>
      <p:grpSpPr>
        <a:xfrm>
          <a:off x="0" y="0"/>
          <a:ext cx="0" cy="0"/>
          <a:chOff x="0" y="0"/>
          <a:chExt cx="0" cy="0"/>
        </a:xfrm>
      </p:grpSpPr>
      <p:sp>
        <p:nvSpPr>
          <p:cNvPr id="2" name="Picture Placeholder 2"/>
          <p:cNvSpPr>
            <a:spLocks noGrp="1"/>
          </p:cNvSpPr>
          <p:nvPr>
            <p:ph type="pic" sz="quarter" idx="12" hasCustomPrompt="1"/>
          </p:nvPr>
        </p:nvSpPr>
        <p:spPr>
          <a:xfrm>
            <a:off x="0" y="0"/>
            <a:ext cx="18288000" cy="10287000"/>
          </a:xfrm>
          <a:prstGeom prst="rect">
            <a:avLst/>
          </a:prstGeom>
        </p:spPr>
        <p:txBody>
          <a:bodyPr/>
          <a:lstStyle>
            <a:lvl1pPr>
              <a:defRPr b="0" i="0">
                <a:latin typeface="Arial" panose="020B0604020202020204" pitchFamily="34" charset="0"/>
              </a:defRPr>
            </a:lvl1pPr>
          </a:lstStyle>
          <a:p>
            <a:r>
              <a:rPr lang="en-US"/>
              <a:t>Insert picture here</a:t>
            </a:r>
            <a:endParaRPr lang="uk-UA"/>
          </a:p>
        </p:txBody>
      </p:sp>
      <p:sp>
        <p:nvSpPr>
          <p:cNvPr id="12" name="Vertical Content Placeholder 11">
            <a:extLst>
              <a:ext uri="{FF2B5EF4-FFF2-40B4-BE49-F238E27FC236}">
                <a16:creationId xmlns:a16="http://schemas.microsoft.com/office/drawing/2014/main" id="{D1C33A33-46CB-FF4F-9DD9-4740F5F7F3A8}"/>
              </a:ext>
            </a:extLst>
          </p:cNvPr>
          <p:cNvSpPr>
            <a:spLocks noGrp="1"/>
          </p:cNvSpPr>
          <p:nvPr>
            <p:ph orient="vert" sz="quarter" idx="14" hasCustomPrompt="1"/>
          </p:nvPr>
        </p:nvSpPr>
        <p:spPr>
          <a:xfrm>
            <a:off x="5744817" y="1193918"/>
            <a:ext cx="12543183" cy="7607182"/>
          </a:xfrm>
          <a:solidFill>
            <a:srgbClr val="00AFFF">
              <a:alpha val="80000"/>
            </a:srgbClr>
          </a:solidFill>
        </p:spPr>
        <p:txBody>
          <a:bodyPr vert="eaVert"/>
          <a:lstStyle>
            <a:lvl1pPr marL="0" indent="0">
              <a:buNone/>
              <a:defRPr/>
            </a:lvl1pPr>
          </a:lstStyle>
          <a:p>
            <a:pPr lvl="0"/>
            <a:r>
              <a:rPr lang="en-US"/>
              <a:t>Color box</a:t>
            </a:r>
          </a:p>
        </p:txBody>
      </p:sp>
      <p:sp>
        <p:nvSpPr>
          <p:cNvPr id="10" name="Picture Placeholder 9">
            <a:extLst>
              <a:ext uri="{FF2B5EF4-FFF2-40B4-BE49-F238E27FC236}">
                <a16:creationId xmlns:a16="http://schemas.microsoft.com/office/drawing/2014/main" id="{F7E6BF80-2A55-0B46-8301-79E4F18F13A9}"/>
              </a:ext>
            </a:extLst>
          </p:cNvPr>
          <p:cNvSpPr>
            <a:spLocks noGrp="1"/>
          </p:cNvSpPr>
          <p:nvPr>
            <p:ph type="pic" sz="quarter" idx="13" hasCustomPrompt="1"/>
          </p:nvPr>
        </p:nvSpPr>
        <p:spPr>
          <a:xfrm>
            <a:off x="9205482" y="1612530"/>
            <a:ext cx="5621853" cy="2582863"/>
          </a:xfrm>
        </p:spPr>
        <p:txBody>
          <a:bodyPr anchor="ctr"/>
          <a:lstStyle>
            <a:lvl1pPr marL="0" indent="0" algn="ctr">
              <a:buFontTx/>
              <a:buNone/>
              <a:defRPr/>
            </a:lvl1pPr>
          </a:lstStyle>
          <a:p>
            <a:r>
              <a:rPr lang="en-US"/>
              <a:t>Insert logo here</a:t>
            </a:r>
          </a:p>
        </p:txBody>
      </p:sp>
      <p:sp>
        <p:nvSpPr>
          <p:cNvPr id="14" name="Text Placeholder 13">
            <a:extLst>
              <a:ext uri="{FF2B5EF4-FFF2-40B4-BE49-F238E27FC236}">
                <a16:creationId xmlns:a16="http://schemas.microsoft.com/office/drawing/2014/main" id="{73B49217-D9A0-4C47-B8BB-AB9834EBD702}"/>
              </a:ext>
            </a:extLst>
          </p:cNvPr>
          <p:cNvSpPr>
            <a:spLocks noGrp="1"/>
          </p:cNvSpPr>
          <p:nvPr>
            <p:ph type="body" sz="quarter" idx="15" hasCustomPrompt="1"/>
          </p:nvPr>
        </p:nvSpPr>
        <p:spPr>
          <a:xfrm>
            <a:off x="6104237" y="4426469"/>
            <a:ext cx="6816631" cy="3336925"/>
          </a:xfrm>
        </p:spPr>
        <p:txBody>
          <a:bodyPr>
            <a:noAutofit/>
          </a:bodyPr>
          <a:lstStyle>
            <a:lvl1pPr marL="0" indent="0" algn="r">
              <a:buNone/>
              <a:defRPr sz="26000" b="1">
                <a:solidFill>
                  <a:schemeClr val="bg2"/>
                </a:solidFill>
              </a:defRPr>
            </a:lvl1pPr>
            <a:lvl2pPr marL="0" indent="0">
              <a:buNone/>
              <a:defRPr/>
            </a:lvl2pPr>
            <a:lvl3pPr marL="0" indent="0">
              <a:buNone/>
              <a:defRPr/>
            </a:lvl3pPr>
            <a:lvl4pPr marL="0" indent="0">
              <a:buNone/>
              <a:defRPr/>
            </a:lvl4pPr>
            <a:lvl5pPr marL="0" indent="0">
              <a:buNone/>
              <a:defRPr/>
            </a:lvl5pPr>
          </a:lstStyle>
          <a:p>
            <a:pPr lvl="0"/>
            <a:r>
              <a:rPr lang="en-US"/>
              <a:t>00%</a:t>
            </a:r>
          </a:p>
        </p:txBody>
      </p:sp>
      <p:sp>
        <p:nvSpPr>
          <p:cNvPr id="15" name="Text Placeholder 13">
            <a:extLst>
              <a:ext uri="{FF2B5EF4-FFF2-40B4-BE49-F238E27FC236}">
                <a16:creationId xmlns:a16="http://schemas.microsoft.com/office/drawing/2014/main" id="{8EEF5CAA-4EE9-BA42-BB8B-CA8490EFC406}"/>
              </a:ext>
            </a:extLst>
          </p:cNvPr>
          <p:cNvSpPr>
            <a:spLocks noGrp="1"/>
          </p:cNvSpPr>
          <p:nvPr>
            <p:ph type="body" sz="quarter" idx="16" hasCustomPrompt="1"/>
          </p:nvPr>
        </p:nvSpPr>
        <p:spPr>
          <a:xfrm>
            <a:off x="13217431" y="4563202"/>
            <a:ext cx="4308569" cy="3338690"/>
          </a:xfrm>
        </p:spPr>
        <p:txBody>
          <a:bodyPr anchor="b">
            <a:noAutofit/>
          </a:bodyPr>
          <a:lstStyle>
            <a:lvl1pPr marL="0" indent="0" algn="l">
              <a:buNone/>
              <a:defRPr sz="3600" b="1">
                <a:solidFill>
                  <a:schemeClr val="bg2"/>
                </a:solidFill>
              </a:defRPr>
            </a:lvl1pPr>
            <a:lvl2pPr marL="0" indent="0">
              <a:buNone/>
              <a:defRPr/>
            </a:lvl2pPr>
            <a:lvl3pPr marL="0" indent="0">
              <a:buNone/>
              <a:defRPr/>
            </a:lvl3pPr>
            <a:lvl4pPr marL="0" indent="0">
              <a:buNone/>
              <a:defRPr/>
            </a:lvl4pPr>
            <a:lvl5pPr marL="0" indent="0">
              <a:buNone/>
              <a:defRPr/>
            </a:lvl5pPr>
          </a:lstStyle>
          <a:p>
            <a:pPr lvl="0"/>
            <a:r>
              <a:rPr lang="en-US"/>
              <a:t>Lorem ipsum dolor sit </a:t>
            </a:r>
            <a:r>
              <a:rPr lang="en-US" err="1"/>
              <a:t>amet</a:t>
            </a:r>
            <a:r>
              <a:rPr lang="en-US"/>
              <a:t> in </a:t>
            </a:r>
            <a:r>
              <a:rPr lang="en-US" err="1"/>
              <a:t>executiam</a:t>
            </a:r>
            <a:r>
              <a:rPr lang="en-US"/>
              <a:t> </a:t>
            </a:r>
            <a:r>
              <a:rPr lang="en-US" err="1"/>
              <a:t>loqua</a:t>
            </a:r>
            <a:r>
              <a:rPr lang="en-US"/>
              <a:t> </a:t>
            </a:r>
            <a:r>
              <a:rPr lang="en-US" err="1"/>
              <a:t>inne</a:t>
            </a:r>
            <a:r>
              <a:rPr lang="en-US"/>
              <a:t> </a:t>
            </a:r>
            <a:r>
              <a:rPr lang="en-US" err="1"/>
              <a:t>sutura</a:t>
            </a:r>
            <a:r>
              <a:rPr lang="en-US"/>
              <a:t> </a:t>
            </a:r>
            <a:r>
              <a:rPr lang="en-US" err="1"/>
              <a:t>mus</a:t>
            </a:r>
            <a:endParaRPr lang="en-US"/>
          </a:p>
        </p:txBody>
      </p:sp>
      <p:pic>
        <p:nvPicPr>
          <p:cNvPr id="3" name="Picture 2" descr="Icon&#10;&#10;Description automatically generated">
            <a:extLst>
              <a:ext uri="{FF2B5EF4-FFF2-40B4-BE49-F238E27FC236}">
                <a16:creationId xmlns:a16="http://schemas.microsoft.com/office/drawing/2014/main" id="{43B64325-A5EC-C3AE-75CF-3C7D0A34B8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261086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PROS Case Study Short Unbranded">
    <p:spTree>
      <p:nvGrpSpPr>
        <p:cNvPr id="1" name=""/>
        <p:cNvGrpSpPr/>
        <p:nvPr/>
      </p:nvGrpSpPr>
      <p:grpSpPr>
        <a:xfrm>
          <a:off x="0" y="0"/>
          <a:ext cx="0" cy="0"/>
          <a:chOff x="0" y="0"/>
          <a:chExt cx="0" cy="0"/>
        </a:xfrm>
      </p:grpSpPr>
      <p:sp>
        <p:nvSpPr>
          <p:cNvPr id="2" name="Picture Placeholder 2"/>
          <p:cNvSpPr>
            <a:spLocks noGrp="1"/>
          </p:cNvSpPr>
          <p:nvPr>
            <p:ph type="pic" sz="quarter" idx="12" hasCustomPrompt="1"/>
          </p:nvPr>
        </p:nvSpPr>
        <p:spPr>
          <a:xfrm>
            <a:off x="0" y="0"/>
            <a:ext cx="18288000" cy="10287000"/>
          </a:xfrm>
          <a:prstGeom prst="rect">
            <a:avLst/>
          </a:prstGeom>
        </p:spPr>
        <p:txBody>
          <a:bodyPr/>
          <a:lstStyle>
            <a:lvl1pPr>
              <a:defRPr b="0" i="0">
                <a:latin typeface="Arial" panose="020B0604020202020204" pitchFamily="34" charset="0"/>
              </a:defRPr>
            </a:lvl1pPr>
          </a:lstStyle>
          <a:p>
            <a:r>
              <a:rPr lang="en-US"/>
              <a:t>Insert picture here</a:t>
            </a:r>
            <a:endParaRPr lang="uk-UA"/>
          </a:p>
        </p:txBody>
      </p:sp>
      <p:sp>
        <p:nvSpPr>
          <p:cNvPr id="12" name="Vertical Content Placeholder 11">
            <a:extLst>
              <a:ext uri="{FF2B5EF4-FFF2-40B4-BE49-F238E27FC236}">
                <a16:creationId xmlns:a16="http://schemas.microsoft.com/office/drawing/2014/main" id="{D1C33A33-46CB-FF4F-9DD9-4740F5F7F3A8}"/>
              </a:ext>
            </a:extLst>
          </p:cNvPr>
          <p:cNvSpPr>
            <a:spLocks noGrp="1"/>
          </p:cNvSpPr>
          <p:nvPr>
            <p:ph orient="vert" sz="quarter" idx="14" hasCustomPrompt="1"/>
          </p:nvPr>
        </p:nvSpPr>
        <p:spPr>
          <a:xfrm>
            <a:off x="5744817" y="1193918"/>
            <a:ext cx="12543183" cy="7607182"/>
          </a:xfrm>
          <a:solidFill>
            <a:srgbClr val="00AFFF">
              <a:alpha val="80000"/>
            </a:srgbClr>
          </a:solidFill>
        </p:spPr>
        <p:txBody>
          <a:bodyPr vert="eaVert"/>
          <a:lstStyle>
            <a:lvl1pPr marL="0" indent="0">
              <a:buNone/>
              <a:defRPr/>
            </a:lvl1pPr>
          </a:lstStyle>
          <a:p>
            <a:pPr lvl="0"/>
            <a:r>
              <a:rPr lang="en-US" dirty="0"/>
              <a:t>Color box</a:t>
            </a:r>
          </a:p>
        </p:txBody>
      </p:sp>
      <p:sp>
        <p:nvSpPr>
          <p:cNvPr id="14" name="Text Placeholder 13">
            <a:extLst>
              <a:ext uri="{FF2B5EF4-FFF2-40B4-BE49-F238E27FC236}">
                <a16:creationId xmlns:a16="http://schemas.microsoft.com/office/drawing/2014/main" id="{73B49217-D9A0-4C47-B8BB-AB9834EBD702}"/>
              </a:ext>
            </a:extLst>
          </p:cNvPr>
          <p:cNvSpPr>
            <a:spLocks noGrp="1"/>
          </p:cNvSpPr>
          <p:nvPr>
            <p:ph type="body" sz="quarter" idx="15" hasCustomPrompt="1"/>
          </p:nvPr>
        </p:nvSpPr>
        <p:spPr>
          <a:xfrm>
            <a:off x="6104237" y="4426469"/>
            <a:ext cx="6816631" cy="3336925"/>
          </a:xfrm>
        </p:spPr>
        <p:txBody>
          <a:bodyPr>
            <a:noAutofit/>
          </a:bodyPr>
          <a:lstStyle>
            <a:lvl1pPr marL="0" indent="0" algn="r">
              <a:buNone/>
              <a:defRPr sz="26000" b="1">
                <a:solidFill>
                  <a:schemeClr val="bg2"/>
                </a:solidFill>
              </a:defRPr>
            </a:lvl1pPr>
            <a:lvl2pPr marL="0" indent="0">
              <a:buNone/>
              <a:defRPr/>
            </a:lvl2pPr>
            <a:lvl3pPr marL="0" indent="0">
              <a:buNone/>
              <a:defRPr/>
            </a:lvl3pPr>
            <a:lvl4pPr marL="0" indent="0">
              <a:buNone/>
              <a:defRPr/>
            </a:lvl4pPr>
            <a:lvl5pPr marL="0" indent="0">
              <a:buNone/>
              <a:defRPr/>
            </a:lvl5pPr>
          </a:lstStyle>
          <a:p>
            <a:pPr lvl="0"/>
            <a:r>
              <a:rPr lang="en-US"/>
              <a:t>00%</a:t>
            </a:r>
          </a:p>
        </p:txBody>
      </p:sp>
      <p:sp>
        <p:nvSpPr>
          <p:cNvPr id="15" name="Text Placeholder 13">
            <a:extLst>
              <a:ext uri="{FF2B5EF4-FFF2-40B4-BE49-F238E27FC236}">
                <a16:creationId xmlns:a16="http://schemas.microsoft.com/office/drawing/2014/main" id="{8EEF5CAA-4EE9-BA42-BB8B-CA8490EFC406}"/>
              </a:ext>
            </a:extLst>
          </p:cNvPr>
          <p:cNvSpPr>
            <a:spLocks noGrp="1"/>
          </p:cNvSpPr>
          <p:nvPr>
            <p:ph type="body" sz="quarter" idx="16" hasCustomPrompt="1"/>
          </p:nvPr>
        </p:nvSpPr>
        <p:spPr>
          <a:xfrm>
            <a:off x="13217431" y="4563202"/>
            <a:ext cx="4308569" cy="3338690"/>
          </a:xfrm>
        </p:spPr>
        <p:txBody>
          <a:bodyPr anchor="b">
            <a:noAutofit/>
          </a:bodyPr>
          <a:lstStyle>
            <a:lvl1pPr marL="0" indent="0" algn="l">
              <a:buNone/>
              <a:defRPr sz="3600" b="1">
                <a:solidFill>
                  <a:schemeClr val="bg2"/>
                </a:solidFill>
              </a:defRPr>
            </a:lvl1pPr>
            <a:lvl2pPr marL="0" indent="0">
              <a:buNone/>
              <a:defRPr/>
            </a:lvl2pPr>
            <a:lvl3pPr marL="0" indent="0">
              <a:buNone/>
              <a:defRPr/>
            </a:lvl3pPr>
            <a:lvl4pPr marL="0" indent="0">
              <a:buNone/>
              <a:defRPr/>
            </a:lvl4pPr>
            <a:lvl5pPr marL="0" indent="0">
              <a:buNone/>
              <a:defRPr/>
            </a:lvl5pPr>
          </a:lstStyle>
          <a:p>
            <a:pPr lvl="0"/>
            <a:r>
              <a:rPr lang="en-US"/>
              <a:t>Lorem ipsum dolor sit </a:t>
            </a:r>
            <a:r>
              <a:rPr lang="en-US" err="1"/>
              <a:t>amet</a:t>
            </a:r>
            <a:r>
              <a:rPr lang="en-US"/>
              <a:t> in </a:t>
            </a:r>
            <a:r>
              <a:rPr lang="en-US" err="1"/>
              <a:t>executiam</a:t>
            </a:r>
            <a:r>
              <a:rPr lang="en-US"/>
              <a:t> </a:t>
            </a:r>
            <a:r>
              <a:rPr lang="en-US" err="1"/>
              <a:t>loqua</a:t>
            </a:r>
            <a:r>
              <a:rPr lang="en-US"/>
              <a:t> </a:t>
            </a:r>
            <a:r>
              <a:rPr lang="en-US" err="1"/>
              <a:t>inne</a:t>
            </a:r>
            <a:r>
              <a:rPr lang="en-US"/>
              <a:t> </a:t>
            </a:r>
            <a:r>
              <a:rPr lang="en-US" err="1"/>
              <a:t>sutura</a:t>
            </a:r>
            <a:r>
              <a:rPr lang="en-US"/>
              <a:t> </a:t>
            </a:r>
            <a:r>
              <a:rPr lang="en-US" err="1"/>
              <a:t>mus</a:t>
            </a:r>
            <a:endParaRPr lang="en-US"/>
          </a:p>
        </p:txBody>
      </p:sp>
      <p:sp>
        <p:nvSpPr>
          <p:cNvPr id="4" name="Text Placeholder 3">
            <a:extLst>
              <a:ext uri="{FF2B5EF4-FFF2-40B4-BE49-F238E27FC236}">
                <a16:creationId xmlns:a16="http://schemas.microsoft.com/office/drawing/2014/main" id="{467FBB65-3B17-9B4D-A4A7-CC83E2A2BD2B}"/>
              </a:ext>
            </a:extLst>
          </p:cNvPr>
          <p:cNvSpPr>
            <a:spLocks noGrp="1"/>
          </p:cNvSpPr>
          <p:nvPr>
            <p:ph type="body" sz="quarter" idx="17" hasCustomPrompt="1"/>
          </p:nvPr>
        </p:nvSpPr>
        <p:spPr>
          <a:xfrm>
            <a:off x="7584902" y="1896411"/>
            <a:ext cx="8863012" cy="2035175"/>
          </a:xfrm>
        </p:spPr>
        <p:txBody>
          <a:bodyPr anchor="ctr">
            <a:noAutofit/>
          </a:bodyPr>
          <a:lstStyle>
            <a:lvl1pPr marL="0" indent="0" algn="ctr">
              <a:lnSpc>
                <a:spcPct val="100000"/>
              </a:lnSpc>
              <a:spcAft>
                <a:spcPts val="0"/>
              </a:spcAft>
              <a:buNone/>
              <a:defRPr sz="5400" b="1">
                <a:solidFill>
                  <a:schemeClr val="bg1"/>
                </a:solidFill>
              </a:defRPr>
            </a:lvl1pPr>
            <a:lvl2pPr marL="0" indent="0">
              <a:lnSpc>
                <a:spcPct val="100000"/>
              </a:lnSpc>
              <a:spcAft>
                <a:spcPts val="0"/>
              </a:spcAft>
              <a:buNone/>
              <a:defRPr sz="4800">
                <a:solidFill>
                  <a:schemeClr val="bg1"/>
                </a:solidFill>
              </a:defRPr>
            </a:lvl2pPr>
            <a:lvl3pPr marL="0" indent="0">
              <a:lnSpc>
                <a:spcPct val="100000"/>
              </a:lnSpc>
              <a:spcAft>
                <a:spcPts val="0"/>
              </a:spcAft>
              <a:buNone/>
              <a:defRPr sz="4800">
                <a:solidFill>
                  <a:schemeClr val="bg1"/>
                </a:solidFill>
              </a:defRPr>
            </a:lvl3pPr>
            <a:lvl4pPr marL="0" indent="0">
              <a:lnSpc>
                <a:spcPct val="100000"/>
              </a:lnSpc>
              <a:spcAft>
                <a:spcPts val="0"/>
              </a:spcAft>
              <a:buNone/>
              <a:defRPr sz="4800">
                <a:solidFill>
                  <a:schemeClr val="bg1"/>
                </a:solidFill>
              </a:defRPr>
            </a:lvl4pPr>
            <a:lvl5pPr marL="0" indent="0">
              <a:lnSpc>
                <a:spcPct val="100000"/>
              </a:lnSpc>
              <a:spcAft>
                <a:spcPts val="0"/>
              </a:spcAft>
              <a:buNone/>
              <a:defRPr sz="4800">
                <a:solidFill>
                  <a:schemeClr val="bg1"/>
                </a:solidFill>
              </a:defRPr>
            </a:lvl5pPr>
          </a:lstStyle>
          <a:p>
            <a:pPr lvl="0"/>
            <a:r>
              <a:rPr lang="en-US"/>
              <a:t>Edit Line to introduce unbranded customer</a:t>
            </a:r>
          </a:p>
        </p:txBody>
      </p:sp>
      <p:pic>
        <p:nvPicPr>
          <p:cNvPr id="3" name="Picture 2" descr="Icon&#10;&#10;Description automatically generated">
            <a:extLst>
              <a:ext uri="{FF2B5EF4-FFF2-40B4-BE49-F238E27FC236}">
                <a16:creationId xmlns:a16="http://schemas.microsoft.com/office/drawing/2014/main" id="{E31A7A5E-7100-213A-9E3A-0622CC275F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255455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S Case Study Long">
    <p:spTree>
      <p:nvGrpSpPr>
        <p:cNvPr id="1" name=""/>
        <p:cNvGrpSpPr/>
        <p:nvPr/>
      </p:nvGrpSpPr>
      <p:grpSpPr>
        <a:xfrm>
          <a:off x="0" y="0"/>
          <a:ext cx="0" cy="0"/>
          <a:chOff x="0" y="0"/>
          <a:chExt cx="0" cy="0"/>
        </a:xfrm>
      </p:grpSpPr>
      <p:sp>
        <p:nvSpPr>
          <p:cNvPr id="59" name="Text Placeholder 9">
            <a:extLst>
              <a:ext uri="{FF2B5EF4-FFF2-40B4-BE49-F238E27FC236}">
                <a16:creationId xmlns:a16="http://schemas.microsoft.com/office/drawing/2014/main" id="{26E595C6-3A94-9F48-BA53-480C7CCEAF30}"/>
              </a:ext>
            </a:extLst>
          </p:cNvPr>
          <p:cNvSpPr>
            <a:spLocks noGrp="1"/>
          </p:cNvSpPr>
          <p:nvPr>
            <p:ph type="body" sz="quarter" idx="19" hasCustomPrompt="1"/>
          </p:nvPr>
        </p:nvSpPr>
        <p:spPr>
          <a:xfrm>
            <a:off x="769121" y="160486"/>
            <a:ext cx="5482546" cy="1682795"/>
          </a:xfrm>
        </p:spPr>
        <p:txBody>
          <a:bodyPr anchor="ctr">
            <a:noAutofit/>
          </a:bodyPr>
          <a:lstStyle>
            <a:lvl1pPr marL="7938" indent="0">
              <a:lnSpc>
                <a:spcPct val="100000"/>
              </a:lnSpc>
              <a:spcBef>
                <a:spcPts val="0"/>
              </a:spcBef>
              <a:spcAft>
                <a:spcPts val="0"/>
              </a:spcAft>
              <a:buFontTx/>
              <a:buNone/>
              <a:tabLst/>
              <a:defRPr sz="4500" b="1">
                <a:solidFill>
                  <a:srgbClr val="4D4D4D"/>
                </a:solidFill>
              </a:defRPr>
            </a:lvl1pPr>
          </a:lstStyle>
          <a:p>
            <a:pPr lvl="0"/>
            <a:r>
              <a:rPr lang="en-US" dirty="0"/>
              <a:t>Company’s name</a:t>
            </a:r>
          </a:p>
        </p:txBody>
      </p:sp>
      <p:sp>
        <p:nvSpPr>
          <p:cNvPr id="60" name="Picture Placeholder 12">
            <a:extLst>
              <a:ext uri="{FF2B5EF4-FFF2-40B4-BE49-F238E27FC236}">
                <a16:creationId xmlns:a16="http://schemas.microsoft.com/office/drawing/2014/main" id="{7361A56C-A2E4-B846-94CF-1E66BBF55B69}"/>
              </a:ext>
            </a:extLst>
          </p:cNvPr>
          <p:cNvSpPr>
            <a:spLocks noGrp="1"/>
          </p:cNvSpPr>
          <p:nvPr>
            <p:ph type="pic" sz="quarter" idx="24" hasCustomPrompt="1"/>
          </p:nvPr>
        </p:nvSpPr>
        <p:spPr>
          <a:xfrm>
            <a:off x="6477344" y="160486"/>
            <a:ext cx="2204499" cy="1682795"/>
          </a:xfrm>
        </p:spPr>
        <p:txBody>
          <a:bodyPr anchor="ctr">
            <a:normAutofit/>
          </a:bodyPr>
          <a:lstStyle>
            <a:lvl1pPr marL="0" indent="0">
              <a:buNone/>
              <a:defRPr lang="en-US" sz="1050" b="0" i="0" kern="1200" baseline="0" dirty="0">
                <a:solidFill>
                  <a:schemeClr val="tx1"/>
                </a:solidFill>
                <a:latin typeface="Century Gothic"/>
                <a:ea typeface="+mn-ea"/>
                <a:cs typeface="+mn-cs"/>
              </a:defRPr>
            </a:lvl1pPr>
          </a:lstStyle>
          <a:p>
            <a:r>
              <a:rPr lang="en-US"/>
              <a:t>Click here to add customer’s logo</a:t>
            </a:r>
          </a:p>
        </p:txBody>
      </p:sp>
      <p:sp>
        <p:nvSpPr>
          <p:cNvPr id="61" name="Content Placeholder 2">
            <a:extLst>
              <a:ext uri="{FF2B5EF4-FFF2-40B4-BE49-F238E27FC236}">
                <a16:creationId xmlns:a16="http://schemas.microsoft.com/office/drawing/2014/main" id="{1DA7CE7D-269D-7F4A-9566-EFD26F4BA533}"/>
              </a:ext>
            </a:extLst>
          </p:cNvPr>
          <p:cNvSpPr>
            <a:spLocks noGrp="1"/>
          </p:cNvSpPr>
          <p:nvPr>
            <p:ph sz="half" idx="1" hasCustomPrompt="1"/>
          </p:nvPr>
        </p:nvSpPr>
        <p:spPr>
          <a:xfrm>
            <a:off x="769121" y="5302250"/>
            <a:ext cx="5037123" cy="3498850"/>
          </a:xfrm>
        </p:spPr>
        <p:txBody>
          <a:bodyPr numCol="1"/>
          <a:lstStyle>
            <a:lvl1pPr marL="285750" indent="-285750">
              <a:lnSpc>
                <a:spcPct val="100000"/>
              </a:lnSpc>
              <a:buClr>
                <a:srgbClr val="D54713"/>
              </a:buClr>
              <a:buFont typeface="Arial" charset="0"/>
              <a:buChar char="•"/>
              <a:defRPr sz="2400" b="0" i="0">
                <a:solidFill>
                  <a:srgbClr val="666666"/>
                </a:solidFill>
                <a:latin typeface="Arial" panose="020B0604020202020204" pitchFamily="34" charset="0"/>
                <a:cs typeface="Arial" panose="020B0604020202020204" pitchFamily="34" charset="0"/>
              </a:defRPr>
            </a:lvl1pPr>
            <a:lvl2pPr marL="285750" indent="-285750">
              <a:lnSpc>
                <a:spcPct val="100000"/>
              </a:lnSpc>
              <a:buClr>
                <a:srgbClr val="D54713"/>
              </a:buClr>
              <a:buFont typeface="Arial" charset="0"/>
              <a:buChar char="•"/>
              <a:defRPr sz="2400">
                <a:solidFill>
                  <a:srgbClr val="666666"/>
                </a:solidFill>
                <a:latin typeface="Arial" panose="020B0604020202020204" pitchFamily="34" charset="0"/>
                <a:cs typeface="Arial" panose="020B0604020202020204" pitchFamily="34" charset="0"/>
              </a:defRPr>
            </a:lvl2pPr>
            <a:lvl3pPr marL="665559" indent="-285750">
              <a:lnSpc>
                <a:spcPct val="100000"/>
              </a:lnSpc>
              <a:buClr>
                <a:srgbClr val="D54713"/>
              </a:buClr>
              <a:buFont typeface="Arial" charset="0"/>
              <a:buChar char="•"/>
              <a:defRPr sz="2400">
                <a:solidFill>
                  <a:srgbClr val="666666"/>
                </a:solidFill>
                <a:latin typeface="Arial" panose="020B0604020202020204" pitchFamily="34" charset="0"/>
                <a:cs typeface="Arial" panose="020B0604020202020204" pitchFamily="34" charset="0"/>
              </a:defRPr>
            </a:lvl3pPr>
            <a:lvl4pPr marL="1143000" indent="-285750">
              <a:lnSpc>
                <a:spcPct val="100000"/>
              </a:lnSpc>
              <a:buClr>
                <a:srgbClr val="D54713"/>
              </a:buClr>
              <a:buFont typeface="Arial" charset="0"/>
              <a:buChar char="•"/>
              <a:defRPr sz="2400">
                <a:solidFill>
                  <a:srgbClr val="666666"/>
                </a:solidFill>
                <a:latin typeface="Arial" panose="020B0604020202020204" pitchFamily="34" charset="0"/>
                <a:cs typeface="Arial" panose="020B0604020202020204" pitchFamily="34" charset="0"/>
              </a:defRPr>
            </a:lvl4pPr>
            <a:lvl5pPr marL="1473994" indent="-285750">
              <a:lnSpc>
                <a:spcPct val="100000"/>
              </a:lnSpc>
              <a:buClr>
                <a:srgbClr val="D54713"/>
              </a:buClr>
              <a:buFont typeface="Arial" charset="0"/>
              <a:buChar char="•"/>
              <a:defRPr sz="2400">
                <a:solidFill>
                  <a:srgbClr val="666666"/>
                </a:solidFill>
                <a:latin typeface="Arial" panose="020B0604020202020204" pitchFamily="34" charset="0"/>
                <a:cs typeface="Arial" panose="020B0604020202020204" pitchFamily="34" charset="0"/>
              </a:defRPr>
            </a:lvl5pPr>
            <a:lvl6pPr>
              <a:defRPr sz="1950"/>
            </a:lvl6pPr>
            <a:lvl7pPr>
              <a:defRPr sz="1950"/>
            </a:lvl7pPr>
            <a:lvl8pPr>
              <a:defRPr sz="1950"/>
            </a:lvl8pPr>
            <a:lvl9pPr>
              <a:defRPr sz="1950"/>
            </a:lvl9pPr>
          </a:lstStyle>
          <a:p>
            <a:pPr lvl="0"/>
            <a:r>
              <a:rPr lang="en-US"/>
              <a:t>Challenges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62" name="Content Placeholder 2">
            <a:extLst>
              <a:ext uri="{FF2B5EF4-FFF2-40B4-BE49-F238E27FC236}">
                <a16:creationId xmlns:a16="http://schemas.microsoft.com/office/drawing/2014/main" id="{393B2322-FC5A-6247-89FA-F147EBF6D774}"/>
              </a:ext>
            </a:extLst>
          </p:cNvPr>
          <p:cNvSpPr>
            <a:spLocks noGrp="1"/>
          </p:cNvSpPr>
          <p:nvPr>
            <p:ph sz="half" idx="17" hasCustomPrompt="1"/>
          </p:nvPr>
        </p:nvSpPr>
        <p:spPr>
          <a:xfrm>
            <a:off x="6633904" y="5302250"/>
            <a:ext cx="5037123" cy="3498850"/>
          </a:xfrm>
        </p:spPr>
        <p:txBody>
          <a:bodyPr numCol="1">
            <a:normAutofit/>
          </a:bodyPr>
          <a:lstStyle>
            <a:lvl1pPr marL="285750" indent="-285750">
              <a:lnSpc>
                <a:spcPct val="100000"/>
              </a:lnSpc>
              <a:buClr>
                <a:srgbClr val="929E43"/>
              </a:buClr>
              <a:buFont typeface="Arial" charset="0"/>
              <a:buChar char="•"/>
              <a:defRPr sz="2400" b="0" i="0">
                <a:solidFill>
                  <a:srgbClr val="666666"/>
                </a:solidFill>
                <a:latin typeface="Arial" panose="020B0604020202020204" pitchFamily="34" charset="0"/>
                <a:cs typeface="Arial" panose="020B0604020202020204" pitchFamily="34" charset="0"/>
              </a:defRPr>
            </a:lvl1pPr>
            <a:lvl2pPr marL="285750" indent="-285750">
              <a:lnSpc>
                <a:spcPct val="100000"/>
              </a:lnSpc>
              <a:buClr>
                <a:srgbClr val="929E43"/>
              </a:buClr>
              <a:buFont typeface="Arial" charset="0"/>
              <a:buChar char="•"/>
              <a:defRPr sz="2400">
                <a:solidFill>
                  <a:srgbClr val="666666"/>
                </a:solidFill>
                <a:latin typeface="Arial" panose="020B0604020202020204" pitchFamily="34" charset="0"/>
                <a:cs typeface="Arial" panose="020B0604020202020204" pitchFamily="34" charset="0"/>
              </a:defRPr>
            </a:lvl2pPr>
            <a:lvl3pPr marL="665559" indent="-285750">
              <a:lnSpc>
                <a:spcPct val="100000"/>
              </a:lnSpc>
              <a:buClr>
                <a:srgbClr val="929E43"/>
              </a:buClr>
              <a:buFont typeface="Arial" charset="0"/>
              <a:buChar char="•"/>
              <a:defRPr sz="2400">
                <a:solidFill>
                  <a:srgbClr val="666666"/>
                </a:solidFill>
                <a:latin typeface="Arial" panose="020B0604020202020204" pitchFamily="34" charset="0"/>
                <a:cs typeface="Arial" panose="020B0604020202020204" pitchFamily="34" charset="0"/>
              </a:defRPr>
            </a:lvl3pPr>
            <a:lvl4pPr marL="1143000" indent="-285750">
              <a:lnSpc>
                <a:spcPct val="100000"/>
              </a:lnSpc>
              <a:buClr>
                <a:srgbClr val="929E43"/>
              </a:buClr>
              <a:buFont typeface="Arial" charset="0"/>
              <a:buChar char="•"/>
              <a:defRPr sz="2400">
                <a:solidFill>
                  <a:srgbClr val="666666"/>
                </a:solidFill>
                <a:latin typeface="Arial" panose="020B0604020202020204" pitchFamily="34" charset="0"/>
                <a:cs typeface="Arial" panose="020B0604020202020204" pitchFamily="34" charset="0"/>
              </a:defRPr>
            </a:lvl4pPr>
            <a:lvl5pPr marL="1473994" indent="-285750">
              <a:lnSpc>
                <a:spcPct val="100000"/>
              </a:lnSpc>
              <a:buClr>
                <a:srgbClr val="929E43"/>
              </a:buClr>
              <a:buFont typeface="Arial" charset="0"/>
              <a:buChar char="•"/>
              <a:defRPr sz="2400">
                <a:solidFill>
                  <a:srgbClr val="666666"/>
                </a:solidFill>
                <a:latin typeface="Arial" panose="020B0604020202020204" pitchFamily="34" charset="0"/>
                <a:cs typeface="Arial" panose="020B0604020202020204" pitchFamily="34" charset="0"/>
              </a:defRPr>
            </a:lvl5pPr>
            <a:lvl6pPr>
              <a:defRPr sz="1950"/>
            </a:lvl6pPr>
            <a:lvl7pPr>
              <a:defRPr sz="1950"/>
            </a:lvl7pPr>
            <a:lvl8pPr>
              <a:defRPr sz="1950"/>
            </a:lvl8pPr>
            <a:lvl9pPr>
              <a:defRPr sz="1950"/>
            </a:lvl9pPr>
          </a:lstStyle>
          <a:p>
            <a:pPr lvl="0"/>
            <a:r>
              <a:rPr lang="en-US"/>
              <a:t>Solutions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63" name="Content Placeholder 2">
            <a:extLst>
              <a:ext uri="{FF2B5EF4-FFF2-40B4-BE49-F238E27FC236}">
                <a16:creationId xmlns:a16="http://schemas.microsoft.com/office/drawing/2014/main" id="{0C27111B-90A0-924E-89B6-8AF8B6FD0854}"/>
              </a:ext>
            </a:extLst>
          </p:cNvPr>
          <p:cNvSpPr>
            <a:spLocks noGrp="1"/>
          </p:cNvSpPr>
          <p:nvPr>
            <p:ph sz="half" idx="18" hasCustomPrompt="1"/>
          </p:nvPr>
        </p:nvSpPr>
        <p:spPr>
          <a:xfrm>
            <a:off x="12488876" y="5302250"/>
            <a:ext cx="5037123" cy="3498850"/>
          </a:xfrm>
        </p:spPr>
        <p:txBody>
          <a:bodyPr numCol="1">
            <a:normAutofit/>
          </a:bodyPr>
          <a:lstStyle>
            <a:lvl1pPr marL="285750" indent="-285750">
              <a:lnSpc>
                <a:spcPct val="100000"/>
              </a:lnSpc>
              <a:buClr>
                <a:srgbClr val="00A4E4"/>
              </a:buClr>
              <a:buFont typeface="Arial" charset="0"/>
              <a:buChar char="•"/>
              <a:defRPr sz="2400" b="0" i="0">
                <a:solidFill>
                  <a:srgbClr val="666666"/>
                </a:solidFill>
                <a:latin typeface="Arial" panose="020B0604020202020204" pitchFamily="34" charset="0"/>
                <a:cs typeface="Arial" panose="020B0604020202020204" pitchFamily="34" charset="0"/>
              </a:defRPr>
            </a:lvl1pPr>
            <a:lvl2pPr marL="285750" indent="-285750">
              <a:lnSpc>
                <a:spcPct val="100000"/>
              </a:lnSpc>
              <a:buClr>
                <a:srgbClr val="00A4E4"/>
              </a:buClr>
              <a:buFont typeface="Arial" charset="0"/>
              <a:buChar char="•"/>
              <a:defRPr sz="2400">
                <a:solidFill>
                  <a:srgbClr val="666666"/>
                </a:solidFill>
                <a:latin typeface="Arial" panose="020B0604020202020204" pitchFamily="34" charset="0"/>
                <a:cs typeface="Arial" panose="020B0604020202020204" pitchFamily="34" charset="0"/>
              </a:defRPr>
            </a:lvl2pPr>
            <a:lvl3pPr marL="665559" indent="-285750">
              <a:lnSpc>
                <a:spcPct val="100000"/>
              </a:lnSpc>
              <a:buClr>
                <a:srgbClr val="00A4E4"/>
              </a:buClr>
              <a:buFont typeface="Arial" charset="0"/>
              <a:buChar char="•"/>
              <a:defRPr sz="2400">
                <a:solidFill>
                  <a:srgbClr val="666666"/>
                </a:solidFill>
                <a:latin typeface="Arial" panose="020B0604020202020204" pitchFamily="34" charset="0"/>
                <a:cs typeface="Arial" panose="020B0604020202020204" pitchFamily="34" charset="0"/>
              </a:defRPr>
            </a:lvl3pPr>
            <a:lvl4pPr marL="1143000" indent="-285750">
              <a:lnSpc>
                <a:spcPct val="100000"/>
              </a:lnSpc>
              <a:buClr>
                <a:srgbClr val="00A4E4"/>
              </a:buClr>
              <a:buFont typeface="Arial" charset="0"/>
              <a:buChar char="•"/>
              <a:defRPr sz="2400">
                <a:solidFill>
                  <a:srgbClr val="666666"/>
                </a:solidFill>
                <a:latin typeface="Arial" panose="020B0604020202020204" pitchFamily="34" charset="0"/>
                <a:cs typeface="Arial" panose="020B0604020202020204" pitchFamily="34" charset="0"/>
              </a:defRPr>
            </a:lvl4pPr>
            <a:lvl5pPr marL="1473994" indent="-285750">
              <a:lnSpc>
                <a:spcPct val="100000"/>
              </a:lnSpc>
              <a:buClr>
                <a:srgbClr val="00A4E4"/>
              </a:buClr>
              <a:buFont typeface="Arial" charset="0"/>
              <a:buChar char="•"/>
              <a:defRPr sz="2400">
                <a:solidFill>
                  <a:srgbClr val="666666"/>
                </a:solidFill>
                <a:latin typeface="Arial" panose="020B0604020202020204" pitchFamily="34" charset="0"/>
                <a:cs typeface="Arial" panose="020B0604020202020204" pitchFamily="34" charset="0"/>
              </a:defRPr>
            </a:lvl5pPr>
            <a:lvl6pPr>
              <a:defRPr sz="1950"/>
            </a:lvl6pPr>
            <a:lvl7pPr>
              <a:defRPr sz="1950"/>
            </a:lvl7pPr>
            <a:lvl8pPr>
              <a:defRPr sz="1950"/>
            </a:lvl8pPr>
            <a:lvl9pPr>
              <a:defRPr sz="1950"/>
            </a:lvl9pPr>
          </a:lstStyle>
          <a:p>
            <a:pPr lvl="0"/>
            <a:r>
              <a:rPr lang="en-US"/>
              <a:t>Results</a:t>
            </a:r>
          </a:p>
          <a:p>
            <a:pPr lvl="1"/>
            <a:r>
              <a:rPr lang="en-US"/>
              <a:t>Second level</a:t>
            </a:r>
          </a:p>
          <a:p>
            <a:pPr lvl="2"/>
            <a:r>
              <a:rPr lang="en-US"/>
              <a:t>Third level</a:t>
            </a:r>
          </a:p>
          <a:p>
            <a:pPr lvl="3"/>
            <a:r>
              <a:rPr lang="en-US"/>
              <a:t>Fourth level</a:t>
            </a:r>
          </a:p>
          <a:p>
            <a:pPr lvl="4"/>
            <a:r>
              <a:rPr lang="en-US"/>
              <a:t>Fifth level</a:t>
            </a:r>
          </a:p>
          <a:p>
            <a:pPr lvl="4"/>
            <a:endParaRPr lang="en-US"/>
          </a:p>
        </p:txBody>
      </p:sp>
      <p:sp>
        <p:nvSpPr>
          <p:cNvPr id="64" name="Text Placeholder 7">
            <a:extLst>
              <a:ext uri="{FF2B5EF4-FFF2-40B4-BE49-F238E27FC236}">
                <a16:creationId xmlns:a16="http://schemas.microsoft.com/office/drawing/2014/main" id="{525605EF-42B5-D54E-A353-7D1F39F81E6C}"/>
              </a:ext>
            </a:extLst>
          </p:cNvPr>
          <p:cNvSpPr>
            <a:spLocks noGrp="1"/>
          </p:cNvSpPr>
          <p:nvPr>
            <p:ph type="body" sz="quarter" idx="20" hasCustomPrompt="1"/>
          </p:nvPr>
        </p:nvSpPr>
        <p:spPr>
          <a:xfrm>
            <a:off x="769121" y="3495860"/>
            <a:ext cx="16741508" cy="732533"/>
          </a:xfrm>
        </p:spPr>
        <p:txBody>
          <a:bodyPr anchor="ctr">
            <a:normAutofit/>
          </a:bodyPr>
          <a:lstStyle>
            <a:lvl1pPr marL="0" marR="0" indent="0" algn="l" defTabSz="489833" rtl="0" eaLnBrk="1" fontAlgn="auto" latinLnBrk="0" hangingPunct="1">
              <a:lnSpc>
                <a:spcPct val="100000"/>
              </a:lnSpc>
              <a:spcBef>
                <a:spcPts val="0"/>
              </a:spcBef>
              <a:spcAft>
                <a:spcPts val="0"/>
              </a:spcAft>
              <a:buClrTx/>
              <a:buSzTx/>
              <a:buFont typeface="Arial"/>
              <a:buNone/>
              <a:tabLst/>
              <a:defRPr lang="en-US" sz="2400" b="0" i="0" kern="1200" baseline="0" smtClean="0">
                <a:solidFill>
                  <a:srgbClr val="4D4D4D"/>
                </a:solidFill>
                <a:effectLst/>
                <a:latin typeface="+mj-lt"/>
                <a:cs typeface="Arial" panose="020B0604020202020204" pitchFamily="34" charset="0"/>
              </a:defRPr>
            </a:lvl1pPr>
          </a:lstStyle>
          <a:p>
            <a:r>
              <a:rPr lang="en-US" dirty="0"/>
              <a:t>Click to edit Master title style</a:t>
            </a:r>
          </a:p>
        </p:txBody>
      </p:sp>
      <p:sp>
        <p:nvSpPr>
          <p:cNvPr id="3" name="Picture Placeholder 2">
            <a:extLst>
              <a:ext uri="{FF2B5EF4-FFF2-40B4-BE49-F238E27FC236}">
                <a16:creationId xmlns:a16="http://schemas.microsoft.com/office/drawing/2014/main" id="{C1603F47-892A-5648-80C0-7541065DA177}"/>
              </a:ext>
            </a:extLst>
          </p:cNvPr>
          <p:cNvSpPr>
            <a:spLocks noGrp="1"/>
          </p:cNvSpPr>
          <p:nvPr>
            <p:ph type="pic" sz="quarter" idx="25" hasCustomPrompt="1"/>
          </p:nvPr>
        </p:nvSpPr>
        <p:spPr>
          <a:xfrm>
            <a:off x="9144000" y="0"/>
            <a:ext cx="9144000" cy="3176588"/>
          </a:xfrm>
        </p:spPr>
        <p:txBody>
          <a:bodyPr/>
          <a:lstStyle/>
          <a:p>
            <a:r>
              <a:rPr lang="en-US"/>
              <a:t>Click to insert picture</a:t>
            </a:r>
          </a:p>
        </p:txBody>
      </p:sp>
      <p:sp>
        <p:nvSpPr>
          <p:cNvPr id="4" name="TextBox 3">
            <a:extLst>
              <a:ext uri="{FF2B5EF4-FFF2-40B4-BE49-F238E27FC236}">
                <a16:creationId xmlns:a16="http://schemas.microsoft.com/office/drawing/2014/main" id="{51BF1A19-CCE5-D34F-A968-6C8A000B4808}"/>
              </a:ext>
            </a:extLst>
          </p:cNvPr>
          <p:cNvSpPr txBox="1"/>
          <p:nvPr userDrawn="1"/>
        </p:nvSpPr>
        <p:spPr>
          <a:xfrm>
            <a:off x="769121" y="4572000"/>
            <a:ext cx="5059111" cy="592022"/>
          </a:xfrm>
          <a:prstGeom prst="rect">
            <a:avLst/>
          </a:prstGeom>
          <a:noFill/>
        </p:spPr>
        <p:txBody>
          <a:bodyPr wrap="square" rtlCol="0">
            <a:spAutoFit/>
          </a:bodyPr>
          <a:lstStyle/>
          <a:p>
            <a:pPr marL="0" lvl="0" indent="0" algn="l" defTabSz="1371600" rtl="0" eaLnBrk="1" latinLnBrk="0" hangingPunct="1">
              <a:lnSpc>
                <a:spcPct val="110000"/>
              </a:lnSpc>
              <a:spcBef>
                <a:spcPts val="0"/>
              </a:spcBef>
              <a:spcAft>
                <a:spcPts val="600"/>
              </a:spcAft>
              <a:buClr>
                <a:schemeClr val="accent6"/>
              </a:buClr>
              <a:buFontTx/>
              <a:buNone/>
            </a:pPr>
            <a:r>
              <a:rPr lang="en-US" sz="3200" b="1" i="0" kern="1200" dirty="0">
                <a:solidFill>
                  <a:srgbClr val="4D4D4D"/>
                </a:solidFill>
                <a:latin typeface="Arial" panose="020B0604020202020204" pitchFamily="34" charset="0"/>
                <a:ea typeface="+mn-ea"/>
                <a:cs typeface="Arial" panose="020B0604020202020204" pitchFamily="34" charset="0"/>
              </a:rPr>
              <a:t>Challenges</a:t>
            </a:r>
          </a:p>
        </p:txBody>
      </p:sp>
      <p:sp>
        <p:nvSpPr>
          <p:cNvPr id="15" name="TextBox 14">
            <a:extLst>
              <a:ext uri="{FF2B5EF4-FFF2-40B4-BE49-F238E27FC236}">
                <a16:creationId xmlns:a16="http://schemas.microsoft.com/office/drawing/2014/main" id="{D159E9EE-D47E-0849-8461-098497F16D2F}"/>
              </a:ext>
            </a:extLst>
          </p:cNvPr>
          <p:cNvSpPr txBox="1"/>
          <p:nvPr userDrawn="1"/>
        </p:nvSpPr>
        <p:spPr>
          <a:xfrm>
            <a:off x="6633904" y="4572000"/>
            <a:ext cx="2970730" cy="592022"/>
          </a:xfrm>
          <a:prstGeom prst="rect">
            <a:avLst/>
          </a:prstGeom>
          <a:noFill/>
        </p:spPr>
        <p:txBody>
          <a:bodyPr wrap="square" rtlCol="0">
            <a:spAutoFit/>
          </a:bodyPr>
          <a:lstStyle/>
          <a:p>
            <a:pPr marL="0" lvl="0" indent="0" algn="l" defTabSz="1371600" rtl="0" eaLnBrk="1" latinLnBrk="0" hangingPunct="1">
              <a:lnSpc>
                <a:spcPct val="110000"/>
              </a:lnSpc>
              <a:spcBef>
                <a:spcPts val="0"/>
              </a:spcBef>
              <a:spcAft>
                <a:spcPts val="600"/>
              </a:spcAft>
              <a:buClr>
                <a:schemeClr val="accent6"/>
              </a:buClr>
              <a:buFontTx/>
              <a:buNone/>
            </a:pPr>
            <a:r>
              <a:rPr lang="en-US" sz="3200" b="1" i="0" kern="1200" dirty="0">
                <a:solidFill>
                  <a:srgbClr val="4D4D4D"/>
                </a:solidFill>
                <a:latin typeface="Arial" panose="020B0604020202020204" pitchFamily="34" charset="0"/>
                <a:ea typeface="+mn-ea"/>
                <a:cs typeface="Arial" panose="020B0604020202020204" pitchFamily="34" charset="0"/>
              </a:rPr>
              <a:t>Solutions</a:t>
            </a:r>
          </a:p>
        </p:txBody>
      </p:sp>
      <p:sp>
        <p:nvSpPr>
          <p:cNvPr id="16" name="TextBox 15">
            <a:extLst>
              <a:ext uri="{FF2B5EF4-FFF2-40B4-BE49-F238E27FC236}">
                <a16:creationId xmlns:a16="http://schemas.microsoft.com/office/drawing/2014/main" id="{F7CF01D6-A775-D54E-A5AC-5D09A5F65E53}"/>
              </a:ext>
            </a:extLst>
          </p:cNvPr>
          <p:cNvSpPr txBox="1"/>
          <p:nvPr userDrawn="1"/>
        </p:nvSpPr>
        <p:spPr>
          <a:xfrm>
            <a:off x="12488876" y="4572000"/>
            <a:ext cx="2970730" cy="592022"/>
          </a:xfrm>
          <a:prstGeom prst="rect">
            <a:avLst/>
          </a:prstGeom>
          <a:noFill/>
        </p:spPr>
        <p:txBody>
          <a:bodyPr wrap="square" rtlCol="0">
            <a:spAutoFit/>
          </a:bodyPr>
          <a:lstStyle/>
          <a:p>
            <a:pPr marL="0" lvl="0" indent="0" algn="l" defTabSz="1371600" rtl="0" eaLnBrk="1" latinLnBrk="0" hangingPunct="1">
              <a:lnSpc>
                <a:spcPct val="110000"/>
              </a:lnSpc>
              <a:spcBef>
                <a:spcPts val="0"/>
              </a:spcBef>
              <a:spcAft>
                <a:spcPts val="600"/>
              </a:spcAft>
              <a:buClr>
                <a:schemeClr val="accent6"/>
              </a:buClr>
              <a:buFontTx/>
              <a:buNone/>
            </a:pPr>
            <a:r>
              <a:rPr lang="en-US" sz="3200" b="1" i="0" kern="1200" dirty="0">
                <a:solidFill>
                  <a:srgbClr val="4D4D4D"/>
                </a:solidFill>
                <a:latin typeface="Arial" panose="020B0604020202020204" pitchFamily="34" charset="0"/>
                <a:ea typeface="+mn-ea"/>
                <a:cs typeface="Arial" panose="020B0604020202020204" pitchFamily="34" charset="0"/>
              </a:rPr>
              <a:t>Results</a:t>
            </a:r>
          </a:p>
        </p:txBody>
      </p:sp>
      <p:sp>
        <p:nvSpPr>
          <p:cNvPr id="6" name="Text Placeholder 5">
            <a:extLst>
              <a:ext uri="{FF2B5EF4-FFF2-40B4-BE49-F238E27FC236}">
                <a16:creationId xmlns:a16="http://schemas.microsoft.com/office/drawing/2014/main" id="{E9E2AE8D-9272-E241-9207-37B0FC8C02F0}"/>
              </a:ext>
            </a:extLst>
          </p:cNvPr>
          <p:cNvSpPr>
            <a:spLocks noGrp="1"/>
          </p:cNvSpPr>
          <p:nvPr>
            <p:ph type="body" sz="quarter" idx="26" hasCustomPrompt="1"/>
          </p:nvPr>
        </p:nvSpPr>
        <p:spPr>
          <a:xfrm>
            <a:off x="769121" y="2024864"/>
            <a:ext cx="7930498" cy="1162718"/>
          </a:xfrm>
        </p:spPr>
        <p:txBody>
          <a:bodyPr anchor="ctr">
            <a:normAutofit/>
          </a:bodyPr>
          <a:lstStyle>
            <a:lvl1pPr marL="0" indent="0">
              <a:lnSpc>
                <a:spcPct val="100000"/>
              </a:lnSpc>
              <a:spcAft>
                <a:spcPts val="0"/>
              </a:spcAft>
              <a:buNone/>
              <a:defRPr sz="2800">
                <a:solidFill>
                  <a:srgbClr val="4D4D4D"/>
                </a:solidFill>
                <a:latin typeface="Arial" panose="020B0604020202020204" pitchFamily="34" charset="0"/>
                <a:cs typeface="Arial" panose="020B0604020202020204" pitchFamily="34" charset="0"/>
              </a:defRPr>
            </a:lvl1pPr>
            <a:lvl2pPr marL="0" indent="0">
              <a:lnSpc>
                <a:spcPct val="100000"/>
              </a:lnSpc>
              <a:spcAft>
                <a:spcPts val="0"/>
              </a:spcAft>
              <a:buNone/>
              <a:defRPr sz="2800">
                <a:latin typeface="+mj-lt"/>
              </a:defRPr>
            </a:lvl2pPr>
            <a:lvl3pPr marL="0" indent="0">
              <a:lnSpc>
                <a:spcPct val="100000"/>
              </a:lnSpc>
              <a:spcAft>
                <a:spcPts val="0"/>
              </a:spcAft>
              <a:buNone/>
              <a:defRPr sz="2800">
                <a:latin typeface="+mj-lt"/>
              </a:defRPr>
            </a:lvl3pPr>
            <a:lvl4pPr marL="0" indent="0">
              <a:lnSpc>
                <a:spcPct val="100000"/>
              </a:lnSpc>
              <a:spcAft>
                <a:spcPts val="0"/>
              </a:spcAft>
              <a:buNone/>
              <a:defRPr sz="2800">
                <a:latin typeface="+mj-lt"/>
              </a:defRPr>
            </a:lvl4pPr>
            <a:lvl5pPr marL="0" indent="0">
              <a:lnSpc>
                <a:spcPct val="100000"/>
              </a:lnSpc>
              <a:spcAft>
                <a:spcPts val="0"/>
              </a:spcAft>
              <a:buNone/>
              <a:defRPr sz="2800">
                <a:latin typeface="+mj-lt"/>
              </a:defRPr>
            </a:lvl5pPr>
          </a:lstStyle>
          <a:p>
            <a:pPr lvl="0"/>
            <a:r>
              <a:rPr lang="en-US" dirty="0"/>
              <a:t>Click to edit Master title</a:t>
            </a:r>
          </a:p>
        </p:txBody>
      </p:sp>
      <p:pic>
        <p:nvPicPr>
          <p:cNvPr id="2" name="Picture 1" descr="Icon&#10;&#10;Description automatically generated">
            <a:extLst>
              <a:ext uri="{FF2B5EF4-FFF2-40B4-BE49-F238E27FC236}">
                <a16:creationId xmlns:a16="http://schemas.microsoft.com/office/drawing/2014/main" id="{32C65235-21CE-969E-63B0-3A78CD3F48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353074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ROS for DEVICES OP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3BF2D91-8C4C-1244-968E-39779E7367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1404"/>
          <a:stretch/>
        </p:blipFill>
        <p:spPr>
          <a:xfrm>
            <a:off x="914400" y="1874762"/>
            <a:ext cx="9239251" cy="6945388"/>
          </a:xfrm>
          <a:prstGeom prst="rect">
            <a:avLst/>
          </a:prstGeom>
        </p:spPr>
      </p:pic>
      <p:sp>
        <p:nvSpPr>
          <p:cNvPr id="6" name="Picture Placeholder 5"/>
          <p:cNvSpPr>
            <a:spLocks noGrp="1"/>
          </p:cNvSpPr>
          <p:nvPr>
            <p:ph type="pic" sz="quarter" idx="11"/>
          </p:nvPr>
        </p:nvSpPr>
        <p:spPr>
          <a:xfrm>
            <a:off x="2333625" y="2968823"/>
            <a:ext cx="6400800" cy="3941064"/>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7" name="Title 7">
            <a:extLst>
              <a:ext uri="{FF2B5EF4-FFF2-40B4-BE49-F238E27FC236}">
                <a16:creationId xmlns:a16="http://schemas.microsoft.com/office/drawing/2014/main" id="{41328A59-237A-445C-AD7F-A1D930AA7840}"/>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4D4D4D"/>
                </a:solidFill>
                <a:latin typeface="Arial" panose="020B0604020202020204" pitchFamily="34" charset="0"/>
                <a:ea typeface="Roboto Condensed" panose="02000000000000000000" pitchFamily="2" charset="0"/>
                <a:cs typeface="+mn-cs"/>
              </a:defRPr>
            </a:lvl1pPr>
          </a:lstStyle>
          <a:p>
            <a:pPr marL="0" lvl="0"/>
            <a:r>
              <a:rPr lang="en-US" dirty="0"/>
              <a:t>Click to Edit Master Title Style</a:t>
            </a:r>
            <a:endParaRPr lang="uk-UA" dirty="0"/>
          </a:p>
        </p:txBody>
      </p:sp>
      <p:sp>
        <p:nvSpPr>
          <p:cNvPr id="5" name="Rectangle 4">
            <a:extLst>
              <a:ext uri="{FF2B5EF4-FFF2-40B4-BE49-F238E27FC236}">
                <a16:creationId xmlns:a16="http://schemas.microsoft.com/office/drawing/2014/main" id="{50599733-5847-8B4C-A26B-2896AD58CFA6}"/>
              </a:ext>
            </a:extLst>
          </p:cNvPr>
          <p:cNvSpPr/>
          <p:nvPr userDrawn="1"/>
        </p:nvSpPr>
        <p:spPr>
          <a:xfrm>
            <a:off x="0" y="0"/>
            <a:ext cx="18288000"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2" name="Picture 1" descr="Icon&#10;&#10;Description automatically generated">
            <a:extLst>
              <a:ext uri="{FF2B5EF4-FFF2-40B4-BE49-F238E27FC236}">
                <a16:creationId xmlns:a16="http://schemas.microsoft.com/office/drawing/2014/main" id="{663C3BC5-D2E8-B151-8A52-27258555C1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317500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S DEMO BLOWN OUT">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41328A59-237A-445C-AD7F-A1D930AA7840}"/>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4D4D4D"/>
                </a:solidFill>
                <a:latin typeface="Arial" panose="020B0604020202020204" pitchFamily="34" charset="0"/>
                <a:ea typeface="Roboto Condensed" panose="02000000000000000000" pitchFamily="2" charset="0"/>
                <a:cs typeface="+mn-cs"/>
              </a:defRPr>
            </a:lvl1pPr>
          </a:lstStyle>
          <a:p>
            <a:pPr marL="0" lvl="0"/>
            <a:r>
              <a:rPr lang="en-US" dirty="0"/>
              <a:t>Click to Edit Master Title Style</a:t>
            </a:r>
            <a:endParaRPr lang="uk-UA" dirty="0"/>
          </a:p>
        </p:txBody>
      </p:sp>
      <p:pic>
        <p:nvPicPr>
          <p:cNvPr id="5" name="Picture 4">
            <a:extLst>
              <a:ext uri="{FF2B5EF4-FFF2-40B4-BE49-F238E27FC236}">
                <a16:creationId xmlns:a16="http://schemas.microsoft.com/office/drawing/2014/main" id="{0913D20E-CAB8-4E47-AA18-19F4EA9AD1E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038138" y="1687337"/>
            <a:ext cx="13729045" cy="7812262"/>
          </a:xfrm>
          <a:prstGeom prst="rect">
            <a:avLst/>
          </a:prstGeom>
        </p:spPr>
      </p:pic>
      <p:sp>
        <p:nvSpPr>
          <p:cNvPr id="6" name="Picture Placeholder 5"/>
          <p:cNvSpPr>
            <a:spLocks noGrp="1"/>
          </p:cNvSpPr>
          <p:nvPr>
            <p:ph type="pic" sz="quarter" idx="11"/>
          </p:nvPr>
        </p:nvSpPr>
        <p:spPr>
          <a:xfrm>
            <a:off x="9860761" y="2907098"/>
            <a:ext cx="8160540" cy="5055801"/>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4" name="Text Placeholder 3">
            <a:extLst>
              <a:ext uri="{FF2B5EF4-FFF2-40B4-BE49-F238E27FC236}">
                <a16:creationId xmlns:a16="http://schemas.microsoft.com/office/drawing/2014/main" id="{E24A1CA2-6ECD-4747-A649-199E54A9B7AD}"/>
              </a:ext>
            </a:extLst>
          </p:cNvPr>
          <p:cNvSpPr>
            <a:spLocks noGrp="1"/>
          </p:cNvSpPr>
          <p:nvPr>
            <p:ph type="body" sz="quarter" idx="12"/>
          </p:nvPr>
        </p:nvSpPr>
        <p:spPr>
          <a:xfrm>
            <a:off x="762000" y="4349579"/>
            <a:ext cx="7454900" cy="3422821"/>
          </a:xfrm>
        </p:spPr>
        <p:txBody>
          <a:bodyPr/>
          <a:lstStyle>
            <a:lvl1pPr>
              <a:defRPr>
                <a:solidFill>
                  <a:srgbClr val="4D4D4D"/>
                </a:solidFill>
              </a:defRPr>
            </a:lvl1pPr>
            <a:lvl2pPr>
              <a:defRPr>
                <a:solidFill>
                  <a:srgbClr val="4D4D4D"/>
                </a:solidFill>
              </a:defRPr>
            </a:lvl2pPr>
            <a:lvl3pPr>
              <a:defRPr>
                <a:solidFill>
                  <a:srgbClr val="4D4D4D"/>
                </a:solidFill>
              </a:defRPr>
            </a:lvl3pPr>
            <a:lvl4pPr>
              <a:defRPr>
                <a:solidFill>
                  <a:srgbClr val="4D4D4D"/>
                </a:solidFill>
              </a:defRPr>
            </a:lvl4pPr>
            <a:lvl5pPr>
              <a:defRPr>
                <a:solidFill>
                  <a:srgbClr val="4D4D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6C58DC6D-8ED7-8B4B-9487-1429C3CE4303}"/>
              </a:ext>
            </a:extLst>
          </p:cNvPr>
          <p:cNvSpPr>
            <a:spLocks noGrp="1"/>
          </p:cNvSpPr>
          <p:nvPr>
            <p:ph type="body" sz="quarter" idx="13" hasCustomPrompt="1"/>
          </p:nvPr>
        </p:nvSpPr>
        <p:spPr>
          <a:xfrm>
            <a:off x="762000" y="2907099"/>
            <a:ext cx="7454900" cy="1220788"/>
          </a:xfrm>
        </p:spPr>
        <p:txBody>
          <a:bodyPr anchor="b">
            <a:noAutofit/>
          </a:bodyPr>
          <a:lstStyle>
            <a:lvl1pPr marL="0" indent="0">
              <a:lnSpc>
                <a:spcPct val="90000"/>
              </a:lnSpc>
              <a:buNone/>
              <a:defRPr sz="6000" b="1">
                <a:solidFill>
                  <a:srgbClr val="4D4D4D"/>
                </a:solidFill>
              </a:defRPr>
            </a:lvl1pPr>
            <a:lvl2pPr marL="0" indent="0">
              <a:buNone/>
              <a:defRPr/>
            </a:lvl2pPr>
            <a:lvl3pPr marL="0" indent="0">
              <a:buNone/>
              <a:defRPr/>
            </a:lvl3pPr>
            <a:lvl4pPr marL="0" indent="0">
              <a:buNone/>
              <a:defRPr/>
            </a:lvl4pPr>
            <a:lvl5pPr marL="0" indent="0">
              <a:buNone/>
              <a:defRPr/>
            </a:lvl5pPr>
          </a:lstStyle>
          <a:p>
            <a:pPr lvl="0"/>
            <a:r>
              <a:rPr lang="en-US" dirty="0"/>
              <a:t>Name of Product</a:t>
            </a:r>
          </a:p>
        </p:txBody>
      </p:sp>
      <p:sp>
        <p:nvSpPr>
          <p:cNvPr id="8" name="Rectangle 7">
            <a:extLst>
              <a:ext uri="{FF2B5EF4-FFF2-40B4-BE49-F238E27FC236}">
                <a16:creationId xmlns:a16="http://schemas.microsoft.com/office/drawing/2014/main" id="{63FBD384-428F-8F4F-A261-3D6D080B9828}"/>
              </a:ext>
            </a:extLst>
          </p:cNvPr>
          <p:cNvSpPr/>
          <p:nvPr userDrawn="1"/>
        </p:nvSpPr>
        <p:spPr>
          <a:xfrm>
            <a:off x="0" y="0"/>
            <a:ext cx="18288000"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2" name="Picture 1" descr="Icon&#10;&#10;Description automatically generated">
            <a:extLst>
              <a:ext uri="{FF2B5EF4-FFF2-40B4-BE49-F238E27FC236}">
                <a16:creationId xmlns:a16="http://schemas.microsoft.com/office/drawing/2014/main" id="{D5ED8945-863D-7C86-9395-0A51C6E8874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419388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ROS for Device_Phone">
    <p:spTree>
      <p:nvGrpSpPr>
        <p:cNvPr id="1" name=""/>
        <p:cNvGrpSpPr/>
        <p:nvPr/>
      </p:nvGrpSpPr>
      <p:grpSpPr>
        <a:xfrm>
          <a:off x="0" y="0"/>
          <a:ext cx="0" cy="0"/>
          <a:chOff x="0" y="0"/>
          <a:chExt cx="0" cy="0"/>
        </a:xfrm>
      </p:grpSpPr>
      <p:sp>
        <p:nvSpPr>
          <p:cNvPr id="7" name="Title 7">
            <a:extLst>
              <a:ext uri="{FF2B5EF4-FFF2-40B4-BE49-F238E27FC236}">
                <a16:creationId xmlns:a16="http://schemas.microsoft.com/office/drawing/2014/main" id="{82BEC3FE-1065-46FC-9C1E-9AA4EDEA27FD}"/>
              </a:ext>
            </a:extLst>
          </p:cNvPr>
          <p:cNvSpPr>
            <a:spLocks noGrp="1"/>
          </p:cNvSpPr>
          <p:nvPr>
            <p:ph type="title" hasCustomPrompt="1"/>
          </p:nvPr>
        </p:nvSpPr>
        <p:spPr>
          <a:xfrm>
            <a:off x="876299" y="867017"/>
            <a:ext cx="15087601" cy="719043"/>
          </a:xfrm>
          <a:prstGeom prst="rect">
            <a:avLst/>
          </a:prstGeom>
          <a:noFill/>
        </p:spPr>
        <p:txBody>
          <a:bodyPr wrap="square" rtlCol="0" anchor="ctr">
            <a:spAutoFit/>
          </a:bodyPr>
          <a:lstStyle>
            <a:lvl1pPr>
              <a:defRPr lang="uk-UA" sz="4500" b="0" i="0">
                <a:solidFill>
                  <a:schemeClr val="tx1">
                    <a:lumMod val="50000"/>
                  </a:schemeClr>
                </a:solidFill>
                <a:latin typeface="Arial" panose="020B0604020202020204" pitchFamily="34" charset="0"/>
                <a:ea typeface="Roboto Condensed" panose="02000000000000000000" pitchFamily="2" charset="0"/>
                <a:cs typeface="+mn-cs"/>
              </a:defRPr>
            </a:lvl1pPr>
          </a:lstStyle>
          <a:p>
            <a:pPr marL="0" lvl="0"/>
            <a:r>
              <a:rPr lang="en-US"/>
              <a:t>Phone slide example</a:t>
            </a:r>
            <a:endParaRPr lang="uk-UA"/>
          </a:p>
        </p:txBody>
      </p:sp>
      <p:pic>
        <p:nvPicPr>
          <p:cNvPr id="6" name="Picture 5">
            <a:extLst>
              <a:ext uri="{FF2B5EF4-FFF2-40B4-BE49-F238E27FC236}">
                <a16:creationId xmlns:a16="http://schemas.microsoft.com/office/drawing/2014/main" id="{187535AE-7D4A-1B4F-B195-7214DE3A396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72049" y="1918386"/>
            <a:ext cx="3478426" cy="6716963"/>
          </a:xfrm>
          <a:prstGeom prst="rect">
            <a:avLst/>
          </a:prstGeom>
        </p:spPr>
      </p:pic>
      <p:sp>
        <p:nvSpPr>
          <p:cNvPr id="33" name="Picture Placeholder 32">
            <a:extLst>
              <a:ext uri="{FF2B5EF4-FFF2-40B4-BE49-F238E27FC236}">
                <a16:creationId xmlns:a16="http://schemas.microsoft.com/office/drawing/2014/main" id="{8F7AACB5-5013-F846-BE0D-BD749E8B2D66}"/>
              </a:ext>
            </a:extLst>
          </p:cNvPr>
          <p:cNvSpPr>
            <a:spLocks noGrp="1"/>
          </p:cNvSpPr>
          <p:nvPr>
            <p:ph type="pic" sz="quarter" idx="10"/>
          </p:nvPr>
        </p:nvSpPr>
        <p:spPr>
          <a:xfrm>
            <a:off x="2244725" y="2825750"/>
            <a:ext cx="2728913" cy="4891088"/>
          </a:xfrm>
        </p:spPr>
        <p:txBody>
          <a:bodyPr/>
          <a:lstStyle/>
          <a:p>
            <a:endParaRPr lang="en-CO"/>
          </a:p>
        </p:txBody>
      </p:sp>
      <p:sp>
        <p:nvSpPr>
          <p:cNvPr id="42" name="Text Placeholder 41">
            <a:extLst>
              <a:ext uri="{FF2B5EF4-FFF2-40B4-BE49-F238E27FC236}">
                <a16:creationId xmlns:a16="http://schemas.microsoft.com/office/drawing/2014/main" id="{190C4193-FFA8-F34D-8BCE-36D1C6443E5A}"/>
              </a:ext>
            </a:extLst>
          </p:cNvPr>
          <p:cNvSpPr>
            <a:spLocks noGrp="1"/>
          </p:cNvSpPr>
          <p:nvPr>
            <p:ph type="body" sz="quarter" idx="12"/>
          </p:nvPr>
        </p:nvSpPr>
        <p:spPr>
          <a:xfrm>
            <a:off x="6761163" y="6415087"/>
            <a:ext cx="7148512" cy="27012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46" name="Text Placeholder 45">
            <a:extLst>
              <a:ext uri="{FF2B5EF4-FFF2-40B4-BE49-F238E27FC236}">
                <a16:creationId xmlns:a16="http://schemas.microsoft.com/office/drawing/2014/main" id="{DCEE73CD-6454-1245-8403-599037AF7A72}"/>
              </a:ext>
            </a:extLst>
          </p:cNvPr>
          <p:cNvSpPr>
            <a:spLocks noGrp="1"/>
          </p:cNvSpPr>
          <p:nvPr>
            <p:ph type="body" sz="quarter" idx="13" hasCustomPrompt="1"/>
          </p:nvPr>
        </p:nvSpPr>
        <p:spPr>
          <a:xfrm>
            <a:off x="6054725" y="2078038"/>
            <a:ext cx="9129713" cy="2063750"/>
          </a:xfrm>
        </p:spPr>
        <p:txBody>
          <a:bodyPr/>
          <a:lstStyle>
            <a:lvl1pPr marL="0" indent="0">
              <a:buNone/>
              <a:defRPr>
                <a:solidFill>
                  <a:schemeClr val="tx1">
                    <a:lumMod val="50000"/>
                  </a:schemeClr>
                </a:solidFill>
              </a:defRPr>
            </a:lvl1pPr>
          </a:lstStyle>
          <a:p>
            <a:pPr lvl="0"/>
            <a:r>
              <a:rPr lang="en-US" sz="2000" dirty="0">
                <a:solidFill>
                  <a:schemeClr val="bg2"/>
                </a:solidFill>
                <a:latin typeface="Arial" panose="020B0604020202020204" pitchFamily="34" charset="0"/>
              </a:rPr>
              <a:t>Lorem ipsum dolor sit </a:t>
            </a:r>
            <a:r>
              <a:rPr lang="en-US" sz="2000" dirty="0" err="1">
                <a:solidFill>
                  <a:schemeClr val="bg2"/>
                </a:solidFill>
                <a:latin typeface="Arial" panose="020B0604020202020204" pitchFamily="34" charset="0"/>
              </a:rPr>
              <a:t>amet</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consectetuer</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adipiscing</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elit</a:t>
            </a:r>
            <a:r>
              <a:rPr lang="en-US" sz="2000" dirty="0">
                <a:solidFill>
                  <a:schemeClr val="bg2"/>
                </a:solidFill>
                <a:latin typeface="Arial" panose="020B0604020202020204" pitchFamily="34" charset="0"/>
              </a:rPr>
              <a:t>. Maecenas </a:t>
            </a:r>
            <a:r>
              <a:rPr lang="en-US" sz="2000" dirty="0" err="1">
                <a:solidFill>
                  <a:schemeClr val="bg2"/>
                </a:solidFill>
                <a:latin typeface="Arial" panose="020B0604020202020204" pitchFamily="34" charset="0"/>
              </a:rPr>
              <a:t>porttitor</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congue</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massa</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Fusce</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posuere</a:t>
            </a:r>
            <a:r>
              <a:rPr lang="en-US" sz="2000" dirty="0">
                <a:solidFill>
                  <a:schemeClr val="bg2"/>
                </a:solidFill>
                <a:latin typeface="Arial" panose="020B0604020202020204" pitchFamily="34" charset="0"/>
              </a:rPr>
              <a:t>, magna sed pulvinar </a:t>
            </a:r>
            <a:r>
              <a:rPr lang="en-US" sz="2000" dirty="0" err="1">
                <a:solidFill>
                  <a:schemeClr val="bg2"/>
                </a:solidFill>
                <a:latin typeface="Arial" panose="020B0604020202020204" pitchFamily="34" charset="0"/>
              </a:rPr>
              <a:t>ultricies</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purus</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lectus</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malesuada</a:t>
            </a:r>
            <a:r>
              <a:rPr lang="en-US" sz="2000" dirty="0">
                <a:solidFill>
                  <a:schemeClr val="bg2"/>
                </a:solidFill>
                <a:latin typeface="Arial" panose="020B0604020202020204" pitchFamily="34" charset="0"/>
              </a:rPr>
              <a:t> libero, sit </a:t>
            </a:r>
            <a:r>
              <a:rPr lang="en-US" sz="2000" dirty="0" err="1">
                <a:solidFill>
                  <a:schemeClr val="bg2"/>
                </a:solidFill>
                <a:latin typeface="Arial" panose="020B0604020202020204" pitchFamily="34" charset="0"/>
              </a:rPr>
              <a:t>amet</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commodo</a:t>
            </a:r>
            <a:r>
              <a:rPr lang="en-US" sz="2000" dirty="0">
                <a:solidFill>
                  <a:schemeClr val="bg2"/>
                </a:solidFill>
                <a:latin typeface="Arial" panose="020B0604020202020204" pitchFamily="34" charset="0"/>
              </a:rPr>
              <a:t> magna eros </a:t>
            </a:r>
            <a:r>
              <a:rPr lang="en-US" sz="2000" dirty="0" err="1">
                <a:solidFill>
                  <a:schemeClr val="bg2"/>
                </a:solidFill>
                <a:latin typeface="Arial" panose="020B0604020202020204" pitchFamily="34" charset="0"/>
              </a:rPr>
              <a:t>quis</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urna</a:t>
            </a:r>
            <a:r>
              <a:rPr lang="en-US" sz="2000" dirty="0">
                <a:solidFill>
                  <a:schemeClr val="bg2"/>
                </a:solidFill>
                <a:latin typeface="Arial" panose="020B0604020202020204" pitchFamily="34" charset="0"/>
              </a:rPr>
              <a:t>. Nunc </a:t>
            </a:r>
            <a:r>
              <a:rPr lang="en-US" sz="2000" dirty="0" err="1">
                <a:solidFill>
                  <a:schemeClr val="bg2"/>
                </a:solidFill>
                <a:latin typeface="Arial" panose="020B0604020202020204" pitchFamily="34" charset="0"/>
              </a:rPr>
              <a:t>viverra</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imperdiet</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enim</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Fusce</a:t>
            </a:r>
            <a:r>
              <a:rPr lang="en-US" sz="2000" dirty="0">
                <a:solidFill>
                  <a:schemeClr val="bg2"/>
                </a:solidFill>
                <a:latin typeface="Arial" panose="020B0604020202020204" pitchFamily="34" charset="0"/>
              </a:rPr>
              <a:t> est. </a:t>
            </a:r>
            <a:r>
              <a:rPr lang="en-US" sz="2000" dirty="0" err="1">
                <a:solidFill>
                  <a:schemeClr val="bg2"/>
                </a:solidFill>
                <a:latin typeface="Arial" panose="020B0604020202020204" pitchFamily="34" charset="0"/>
              </a:rPr>
              <a:t>Vivamus</a:t>
            </a:r>
            <a:r>
              <a:rPr lang="en-US" sz="2000" dirty="0">
                <a:solidFill>
                  <a:schemeClr val="bg2"/>
                </a:solidFill>
                <a:latin typeface="Arial" panose="020B0604020202020204" pitchFamily="34" charset="0"/>
              </a:rPr>
              <a:t> a </a:t>
            </a:r>
            <a:r>
              <a:rPr lang="en-US" sz="2000" dirty="0" err="1">
                <a:solidFill>
                  <a:schemeClr val="bg2"/>
                </a:solidFill>
                <a:latin typeface="Arial" panose="020B0604020202020204" pitchFamily="34" charset="0"/>
              </a:rPr>
              <a:t>tellus</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Pellentesque</a:t>
            </a:r>
            <a:r>
              <a:rPr lang="en-US" sz="2000" dirty="0">
                <a:solidFill>
                  <a:schemeClr val="bg2"/>
                </a:solidFill>
                <a:latin typeface="Arial" panose="020B0604020202020204" pitchFamily="34" charset="0"/>
              </a:rPr>
              <a:t> habitant </a:t>
            </a:r>
            <a:r>
              <a:rPr lang="en-US" sz="2000" dirty="0" err="1">
                <a:solidFill>
                  <a:schemeClr val="bg2"/>
                </a:solidFill>
                <a:latin typeface="Arial" panose="020B0604020202020204" pitchFamily="34" charset="0"/>
              </a:rPr>
              <a:t>morbi</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tristique</a:t>
            </a:r>
            <a:r>
              <a:rPr lang="en-US" sz="2000" dirty="0">
                <a:solidFill>
                  <a:schemeClr val="bg2"/>
                </a:solidFill>
                <a:latin typeface="Arial" panose="020B0604020202020204" pitchFamily="34" charset="0"/>
              </a:rPr>
              <a:t> </a:t>
            </a:r>
            <a:r>
              <a:rPr lang="en-US" sz="2000" dirty="0" err="1">
                <a:solidFill>
                  <a:schemeClr val="bg2"/>
                </a:solidFill>
                <a:latin typeface="Arial" panose="020B0604020202020204" pitchFamily="34" charset="0"/>
              </a:rPr>
              <a:t>senectus</a:t>
            </a:r>
            <a:endParaRPr lang="en-US" sz="2000" dirty="0">
              <a:solidFill>
                <a:schemeClr val="bg2"/>
              </a:solidFill>
              <a:latin typeface="Arial" panose="020B0604020202020204" pitchFamily="34" charset="0"/>
            </a:endParaRPr>
          </a:p>
        </p:txBody>
      </p:sp>
      <p:sp>
        <p:nvSpPr>
          <p:cNvPr id="14" name="Rectangle 13">
            <a:extLst>
              <a:ext uri="{FF2B5EF4-FFF2-40B4-BE49-F238E27FC236}">
                <a16:creationId xmlns:a16="http://schemas.microsoft.com/office/drawing/2014/main" id="{F782A18E-D19F-5545-ABD5-72AC210B2675}"/>
              </a:ext>
            </a:extLst>
          </p:cNvPr>
          <p:cNvSpPr/>
          <p:nvPr userDrawn="1"/>
        </p:nvSpPr>
        <p:spPr>
          <a:xfrm>
            <a:off x="0" y="0"/>
            <a:ext cx="18288000"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2" name="Picture 1" descr="Icon&#10;&#10;Description automatically generated">
            <a:extLst>
              <a:ext uri="{FF2B5EF4-FFF2-40B4-BE49-F238E27FC236}">
                <a16:creationId xmlns:a16="http://schemas.microsoft.com/office/drawing/2014/main" id="{1F334AEF-C901-B2CF-311E-FC6E691D33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222515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ROS Cover Slide 19">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7C12B92-DF9C-8B47-9533-46D5FEBD0DB1}"/>
              </a:ext>
            </a:extLst>
          </p:cNvPr>
          <p:cNvSpPr/>
          <p:nvPr userDrawn="1"/>
        </p:nvSpPr>
        <p:spPr>
          <a:xfrm>
            <a:off x="0" y="1409700"/>
            <a:ext cx="18288000" cy="88773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18" name="Content Placeholder 17">
            <a:extLst>
              <a:ext uri="{FF2B5EF4-FFF2-40B4-BE49-F238E27FC236}">
                <a16:creationId xmlns:a16="http://schemas.microsoft.com/office/drawing/2014/main" id="{3295F484-CB10-3241-9FC9-2B4C7688A684}"/>
              </a:ext>
            </a:extLst>
          </p:cNvPr>
          <p:cNvSpPr>
            <a:spLocks noGrp="1"/>
          </p:cNvSpPr>
          <p:nvPr>
            <p:ph sz="quarter" idx="10" hasCustomPrompt="1"/>
          </p:nvPr>
        </p:nvSpPr>
        <p:spPr>
          <a:xfrm>
            <a:off x="762000" y="2648116"/>
            <a:ext cx="16764000" cy="2184400"/>
          </a:xfrm>
          <a:prstGeom prst="rect">
            <a:avLst/>
          </a:prstGeom>
        </p:spPr>
        <p:txBody>
          <a:bodyPr anchor="b"/>
          <a:lstStyle>
            <a:lvl1pPr marL="0" indent="0">
              <a:lnSpc>
                <a:spcPct val="100000"/>
              </a:lnSpc>
              <a:spcBef>
                <a:spcPts val="0"/>
              </a:spcBef>
              <a:buNone/>
              <a:defRPr sz="8800" b="1" i="0">
                <a:solidFill>
                  <a:schemeClr val="bg2"/>
                </a:solidFill>
                <a:latin typeface="Arial" panose="020B0604020202020204" pitchFamily="34" charset="0"/>
              </a:defRPr>
            </a:lvl1pPr>
            <a:lvl2pPr marL="0" indent="0">
              <a:lnSpc>
                <a:spcPct val="100000"/>
              </a:lnSpc>
              <a:spcBef>
                <a:spcPts val="0"/>
              </a:spcBef>
              <a:buNone/>
              <a:defRPr sz="2700" b="1">
                <a:latin typeface="Helvetica" pitchFamily="2" charset="0"/>
              </a:defRPr>
            </a:lvl2pPr>
            <a:lvl3pPr marL="0" indent="0">
              <a:lnSpc>
                <a:spcPct val="100000"/>
              </a:lnSpc>
              <a:spcBef>
                <a:spcPts val="0"/>
              </a:spcBef>
              <a:buNone/>
              <a:defRPr sz="2700" b="1">
                <a:latin typeface="Helvetica" pitchFamily="2" charset="0"/>
              </a:defRPr>
            </a:lvl3pPr>
            <a:lvl4pPr marL="0" indent="0">
              <a:lnSpc>
                <a:spcPct val="100000"/>
              </a:lnSpc>
              <a:spcBef>
                <a:spcPts val="0"/>
              </a:spcBef>
              <a:buNone/>
              <a:defRPr sz="2700" b="1">
                <a:latin typeface="Helvetica" pitchFamily="2" charset="0"/>
              </a:defRPr>
            </a:lvl4pPr>
            <a:lvl5pPr marL="0" indent="0">
              <a:lnSpc>
                <a:spcPct val="100000"/>
              </a:lnSpc>
              <a:spcBef>
                <a:spcPts val="0"/>
              </a:spcBef>
              <a:buNone/>
              <a:defRPr sz="2700" b="1">
                <a:latin typeface="Helvetica" pitchFamily="2" charset="0"/>
              </a:defRPr>
            </a:lvl5pPr>
          </a:lstStyle>
          <a:p>
            <a:pPr lvl="0"/>
            <a:r>
              <a:rPr lang="en-US"/>
              <a:t>Example of Big Impact Cover</a:t>
            </a:r>
          </a:p>
        </p:txBody>
      </p:sp>
      <p:sp>
        <p:nvSpPr>
          <p:cNvPr id="20" name="Content Placeholder 19">
            <a:extLst>
              <a:ext uri="{FF2B5EF4-FFF2-40B4-BE49-F238E27FC236}">
                <a16:creationId xmlns:a16="http://schemas.microsoft.com/office/drawing/2014/main" id="{0B3A2D3B-0381-9D41-BB2E-1E434FF8ED9F}"/>
              </a:ext>
            </a:extLst>
          </p:cNvPr>
          <p:cNvSpPr>
            <a:spLocks noGrp="1"/>
          </p:cNvSpPr>
          <p:nvPr>
            <p:ph sz="quarter" idx="11" hasCustomPrompt="1"/>
          </p:nvPr>
        </p:nvSpPr>
        <p:spPr>
          <a:xfrm>
            <a:off x="762000" y="5161085"/>
            <a:ext cx="16764000" cy="914400"/>
          </a:xfrm>
          <a:prstGeom prst="rect">
            <a:avLst/>
          </a:prstGeom>
        </p:spPr>
        <p:txBody>
          <a:bodyPr/>
          <a:lstStyle>
            <a:lvl1pPr marL="0" marR="0" indent="0" algn="l" defTabSz="1371600" rtl="0" eaLnBrk="1" fontAlgn="auto" latinLnBrk="0" hangingPunct="1">
              <a:lnSpc>
                <a:spcPct val="100000"/>
              </a:lnSpc>
              <a:spcBef>
                <a:spcPts val="0"/>
              </a:spcBef>
              <a:spcAft>
                <a:spcPts val="0"/>
              </a:spcAft>
              <a:buClrTx/>
              <a:buSzTx/>
              <a:buFontTx/>
              <a:buNone/>
              <a:tabLst/>
              <a:defRPr sz="3000" b="0" i="0">
                <a:solidFill>
                  <a:schemeClr val="bg2"/>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Edit </a:t>
            </a:r>
            <a:r>
              <a:rPr lang="en-US" sz="3000">
                <a:solidFill>
                  <a:schemeClr val="bg2"/>
                </a:solidFill>
                <a:latin typeface="Helvetica" pitchFamily="2" charset="0"/>
              </a:rPr>
              <a:t>subtitle lorem ipsum dolor sit </a:t>
            </a:r>
            <a:r>
              <a:rPr lang="en-US" sz="3000" err="1">
                <a:solidFill>
                  <a:schemeClr val="bg2"/>
                </a:solidFill>
                <a:latin typeface="Helvetica" pitchFamily="2" charset="0"/>
              </a:rPr>
              <a:t>amet</a:t>
            </a:r>
            <a:r>
              <a:rPr lang="en-US" sz="3000">
                <a:solidFill>
                  <a:schemeClr val="bg2"/>
                </a:solidFill>
                <a:latin typeface="Helvetica" pitchFamily="2" charset="0"/>
              </a:rPr>
              <a:t>, </a:t>
            </a:r>
            <a:r>
              <a:rPr lang="en-US" sz="3000" err="1">
                <a:solidFill>
                  <a:schemeClr val="bg2"/>
                </a:solidFill>
                <a:latin typeface="Helvetica" pitchFamily="2" charset="0"/>
              </a:rPr>
              <a:t>executiam</a:t>
            </a:r>
            <a:r>
              <a:rPr lang="en-US" sz="3000">
                <a:solidFill>
                  <a:schemeClr val="bg2"/>
                </a:solidFill>
                <a:latin typeface="Helvetica" pitchFamily="2" charset="0"/>
              </a:rPr>
              <a:t> del </a:t>
            </a:r>
            <a:r>
              <a:rPr lang="en-US" sz="3000" err="1">
                <a:solidFill>
                  <a:schemeClr val="bg2"/>
                </a:solidFill>
                <a:latin typeface="Helvetica" pitchFamily="2" charset="0"/>
              </a:rPr>
              <a:t>anure</a:t>
            </a:r>
            <a:endParaRPr lang="en-US" sz="3000">
              <a:solidFill>
                <a:schemeClr val="bg2"/>
              </a:solidFill>
              <a:latin typeface="Helvetica" pitchFamily="2" charset="0"/>
            </a:endParaRPr>
          </a:p>
          <a:p>
            <a:pPr lvl="0"/>
            <a:endParaRPr lang="en-US"/>
          </a:p>
        </p:txBody>
      </p:sp>
      <p:sp>
        <p:nvSpPr>
          <p:cNvPr id="21" name="Content Placeholder 19">
            <a:extLst>
              <a:ext uri="{FF2B5EF4-FFF2-40B4-BE49-F238E27FC236}">
                <a16:creationId xmlns:a16="http://schemas.microsoft.com/office/drawing/2014/main" id="{99340FDA-07AD-D84C-92CF-EABFF69DA8B7}"/>
              </a:ext>
            </a:extLst>
          </p:cNvPr>
          <p:cNvSpPr>
            <a:spLocks noGrp="1"/>
          </p:cNvSpPr>
          <p:nvPr>
            <p:ph sz="quarter" idx="12" hasCustomPrompt="1"/>
          </p:nvPr>
        </p:nvSpPr>
        <p:spPr>
          <a:xfrm>
            <a:off x="762000" y="6729869"/>
            <a:ext cx="3254460" cy="914400"/>
          </a:xfrm>
          <a:prstGeom prst="rect">
            <a:avLst/>
          </a:prstGeom>
        </p:spPr>
        <p:txBody>
          <a:bodyPr/>
          <a:lstStyle>
            <a:lvl1pPr marL="0" marR="0" indent="0" algn="l" defTabSz="1371600" rtl="0" eaLnBrk="1" fontAlgn="auto" latinLnBrk="0" hangingPunct="1">
              <a:lnSpc>
                <a:spcPct val="100000"/>
              </a:lnSpc>
              <a:spcBef>
                <a:spcPts val="0"/>
              </a:spcBef>
              <a:spcAft>
                <a:spcPts val="0"/>
              </a:spcAft>
              <a:buClrTx/>
              <a:buSzTx/>
              <a:buFontTx/>
              <a:buNone/>
              <a:tabLst/>
              <a:defRPr sz="2000" b="0" i="0">
                <a:solidFill>
                  <a:schemeClr val="bg2"/>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John Doe,</a:t>
            </a:r>
          </a:p>
          <a:p>
            <a:pPr marL="0" marR="0" lvl="0" indent="0" algn="l" defTabSz="1371600" rtl="0" eaLnBrk="1" fontAlgn="auto" latinLnBrk="0" hangingPunct="1">
              <a:lnSpc>
                <a:spcPct val="100000"/>
              </a:lnSpc>
              <a:spcBef>
                <a:spcPts val="0"/>
              </a:spcBef>
              <a:spcAft>
                <a:spcPts val="0"/>
              </a:spcAft>
              <a:buClrTx/>
              <a:buSzTx/>
              <a:buFontTx/>
              <a:buNone/>
              <a:tabLst/>
              <a:defRPr/>
            </a:pPr>
            <a:r>
              <a:rPr lang="en-US"/>
              <a:t>Title of Lorem Ipsum</a:t>
            </a:r>
          </a:p>
        </p:txBody>
      </p:sp>
      <p:pic>
        <p:nvPicPr>
          <p:cNvPr id="3" name="Picture 2">
            <a:extLst>
              <a:ext uri="{FF2B5EF4-FFF2-40B4-BE49-F238E27FC236}">
                <a16:creationId xmlns:a16="http://schemas.microsoft.com/office/drawing/2014/main" id="{653197E9-CC29-E3B9-F0FD-E1B97AE83609}"/>
              </a:ext>
            </a:extLst>
          </p:cNvPr>
          <p:cNvPicPr>
            <a:picLocks noChangeAspect="1"/>
          </p:cNvPicPr>
          <p:nvPr userDrawn="1"/>
        </p:nvPicPr>
        <p:blipFill>
          <a:blip r:embed="rId2"/>
          <a:stretch>
            <a:fillRect/>
          </a:stretch>
        </p:blipFill>
        <p:spPr>
          <a:xfrm>
            <a:off x="16161412" y="9424616"/>
            <a:ext cx="1360577" cy="412296"/>
          </a:xfrm>
          <a:prstGeom prst="rect">
            <a:avLst/>
          </a:prstGeom>
        </p:spPr>
      </p:pic>
      <p:pic>
        <p:nvPicPr>
          <p:cNvPr id="4" name="Picture 3" descr="Icon&#10;&#10;Description automatically generated">
            <a:extLst>
              <a:ext uri="{FF2B5EF4-FFF2-40B4-BE49-F238E27FC236}">
                <a16:creationId xmlns:a16="http://schemas.microsoft.com/office/drawing/2014/main" id="{2BBD1D6B-7AFA-16A7-CA64-23ECB9A5D63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278147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PROS Cover Slide with Image 1 19">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7C12B92-DF9C-8B47-9533-46D5FEBD0DB1}"/>
              </a:ext>
            </a:extLst>
          </p:cNvPr>
          <p:cNvSpPr/>
          <p:nvPr userDrawn="1"/>
        </p:nvSpPr>
        <p:spPr>
          <a:xfrm>
            <a:off x="9144000" y="0"/>
            <a:ext cx="9144000" cy="102870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18" name="Content Placeholder 17">
            <a:extLst>
              <a:ext uri="{FF2B5EF4-FFF2-40B4-BE49-F238E27FC236}">
                <a16:creationId xmlns:a16="http://schemas.microsoft.com/office/drawing/2014/main" id="{3295F484-CB10-3241-9FC9-2B4C7688A684}"/>
              </a:ext>
            </a:extLst>
          </p:cNvPr>
          <p:cNvSpPr>
            <a:spLocks noGrp="1"/>
          </p:cNvSpPr>
          <p:nvPr>
            <p:ph sz="quarter" idx="10" hasCustomPrompt="1"/>
          </p:nvPr>
        </p:nvSpPr>
        <p:spPr>
          <a:xfrm>
            <a:off x="9540960" y="2648116"/>
            <a:ext cx="7985040" cy="2184400"/>
          </a:xfrm>
          <a:prstGeom prst="rect">
            <a:avLst/>
          </a:prstGeom>
        </p:spPr>
        <p:txBody>
          <a:bodyPr anchor="b"/>
          <a:lstStyle>
            <a:lvl1pPr marL="0" indent="0" algn="r">
              <a:lnSpc>
                <a:spcPct val="100000"/>
              </a:lnSpc>
              <a:spcBef>
                <a:spcPts val="0"/>
              </a:spcBef>
              <a:buNone/>
              <a:defRPr sz="8000" b="1" i="0">
                <a:solidFill>
                  <a:schemeClr val="bg2"/>
                </a:solidFill>
                <a:latin typeface="Arial" panose="020B0604020202020204" pitchFamily="34" charset="0"/>
              </a:defRPr>
            </a:lvl1pPr>
            <a:lvl2pPr marL="0" indent="0">
              <a:lnSpc>
                <a:spcPct val="100000"/>
              </a:lnSpc>
              <a:spcBef>
                <a:spcPts val="0"/>
              </a:spcBef>
              <a:buNone/>
              <a:defRPr sz="2700" b="1">
                <a:latin typeface="Helvetica" pitchFamily="2" charset="0"/>
              </a:defRPr>
            </a:lvl2pPr>
            <a:lvl3pPr marL="0" indent="0">
              <a:lnSpc>
                <a:spcPct val="100000"/>
              </a:lnSpc>
              <a:spcBef>
                <a:spcPts val="0"/>
              </a:spcBef>
              <a:buNone/>
              <a:defRPr sz="2700" b="1">
                <a:latin typeface="Helvetica" pitchFamily="2" charset="0"/>
              </a:defRPr>
            </a:lvl3pPr>
            <a:lvl4pPr marL="0" indent="0">
              <a:lnSpc>
                <a:spcPct val="100000"/>
              </a:lnSpc>
              <a:spcBef>
                <a:spcPts val="0"/>
              </a:spcBef>
              <a:buNone/>
              <a:defRPr sz="2700" b="1">
                <a:latin typeface="Helvetica" pitchFamily="2" charset="0"/>
              </a:defRPr>
            </a:lvl4pPr>
            <a:lvl5pPr marL="0" indent="0">
              <a:lnSpc>
                <a:spcPct val="100000"/>
              </a:lnSpc>
              <a:spcBef>
                <a:spcPts val="0"/>
              </a:spcBef>
              <a:buNone/>
              <a:defRPr sz="2700" b="1">
                <a:latin typeface="Helvetica" pitchFamily="2" charset="0"/>
              </a:defRPr>
            </a:lvl5pPr>
          </a:lstStyle>
          <a:p>
            <a:pPr lvl="0"/>
            <a:r>
              <a:rPr lang="en-US"/>
              <a:t>Example of Big short Cover</a:t>
            </a:r>
          </a:p>
        </p:txBody>
      </p:sp>
      <p:sp>
        <p:nvSpPr>
          <p:cNvPr id="20" name="Content Placeholder 19">
            <a:extLst>
              <a:ext uri="{FF2B5EF4-FFF2-40B4-BE49-F238E27FC236}">
                <a16:creationId xmlns:a16="http://schemas.microsoft.com/office/drawing/2014/main" id="{0B3A2D3B-0381-9D41-BB2E-1E434FF8ED9F}"/>
              </a:ext>
            </a:extLst>
          </p:cNvPr>
          <p:cNvSpPr>
            <a:spLocks noGrp="1"/>
          </p:cNvSpPr>
          <p:nvPr>
            <p:ph sz="quarter" idx="11" hasCustomPrompt="1"/>
          </p:nvPr>
        </p:nvSpPr>
        <p:spPr>
          <a:xfrm>
            <a:off x="9540960" y="5161085"/>
            <a:ext cx="7985040" cy="914400"/>
          </a:xfrm>
          <a:prstGeom prst="rect">
            <a:avLst/>
          </a:prstGeom>
        </p:spPr>
        <p:txBody>
          <a:bodyPr/>
          <a:lstStyle>
            <a:lvl1pPr marL="0" marR="0" indent="0" algn="r" defTabSz="1371600" rtl="0" eaLnBrk="1" fontAlgn="auto" latinLnBrk="0" hangingPunct="1">
              <a:lnSpc>
                <a:spcPct val="100000"/>
              </a:lnSpc>
              <a:spcBef>
                <a:spcPts val="0"/>
              </a:spcBef>
              <a:spcAft>
                <a:spcPts val="0"/>
              </a:spcAft>
              <a:buClrTx/>
              <a:buSzTx/>
              <a:buFontTx/>
              <a:buNone/>
              <a:tabLst/>
              <a:defRPr sz="3000" b="0" i="0">
                <a:solidFill>
                  <a:schemeClr val="bg2"/>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lvl="0"/>
            <a:r>
              <a:rPr lang="en-US"/>
              <a:t>Edit Subtitle here in one or Two lines,</a:t>
            </a:r>
            <a:br>
              <a:rPr lang="en-US"/>
            </a:br>
            <a:r>
              <a:rPr lang="en-US"/>
              <a:t>as you need it</a:t>
            </a:r>
          </a:p>
        </p:txBody>
      </p:sp>
      <p:sp>
        <p:nvSpPr>
          <p:cNvPr id="21" name="Content Placeholder 19">
            <a:extLst>
              <a:ext uri="{FF2B5EF4-FFF2-40B4-BE49-F238E27FC236}">
                <a16:creationId xmlns:a16="http://schemas.microsoft.com/office/drawing/2014/main" id="{99340FDA-07AD-D84C-92CF-EABFF69DA8B7}"/>
              </a:ext>
            </a:extLst>
          </p:cNvPr>
          <p:cNvSpPr>
            <a:spLocks noGrp="1"/>
          </p:cNvSpPr>
          <p:nvPr>
            <p:ph sz="quarter" idx="12" hasCustomPrompt="1"/>
          </p:nvPr>
        </p:nvSpPr>
        <p:spPr>
          <a:xfrm>
            <a:off x="14267529" y="6729869"/>
            <a:ext cx="3254460" cy="914400"/>
          </a:xfrm>
          <a:prstGeom prst="rect">
            <a:avLst/>
          </a:prstGeom>
        </p:spPr>
        <p:txBody>
          <a:bodyPr/>
          <a:lstStyle>
            <a:lvl1pPr marL="0" marR="0" indent="0" algn="r" defTabSz="1371600" rtl="0" eaLnBrk="1" fontAlgn="auto" latinLnBrk="0" hangingPunct="1">
              <a:lnSpc>
                <a:spcPct val="100000"/>
              </a:lnSpc>
              <a:spcBef>
                <a:spcPts val="0"/>
              </a:spcBef>
              <a:spcAft>
                <a:spcPts val="0"/>
              </a:spcAft>
              <a:buClrTx/>
              <a:buSzTx/>
              <a:buFontTx/>
              <a:buNone/>
              <a:tabLst/>
              <a:defRPr lang="en-US" sz="2000" b="0" i="0" dirty="0" smtClean="0">
                <a:solidFill>
                  <a:schemeClr val="bg2"/>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John Doe,</a:t>
            </a:r>
            <a:br>
              <a:rPr lang="en-US"/>
            </a:br>
            <a:r>
              <a:rPr lang="en-US"/>
              <a:t>Title goes here</a:t>
            </a:r>
          </a:p>
        </p:txBody>
      </p:sp>
      <p:sp>
        <p:nvSpPr>
          <p:cNvPr id="3" name="Picture Placeholder 2">
            <a:extLst>
              <a:ext uri="{FF2B5EF4-FFF2-40B4-BE49-F238E27FC236}">
                <a16:creationId xmlns:a16="http://schemas.microsoft.com/office/drawing/2014/main" id="{A5D10412-1CE2-0E4E-A570-8389063BB1FD}"/>
              </a:ext>
            </a:extLst>
          </p:cNvPr>
          <p:cNvSpPr>
            <a:spLocks noGrp="1"/>
          </p:cNvSpPr>
          <p:nvPr>
            <p:ph type="pic" sz="quarter" idx="13" hasCustomPrompt="1"/>
          </p:nvPr>
        </p:nvSpPr>
        <p:spPr>
          <a:xfrm>
            <a:off x="0" y="0"/>
            <a:ext cx="9144000" cy="10287000"/>
          </a:xfrm>
          <a:prstGeom prst="rect">
            <a:avLst/>
          </a:prstGeom>
        </p:spPr>
        <p:txBody>
          <a:bodyPr/>
          <a:lstStyle>
            <a:lvl1pPr>
              <a:defRPr b="0" i="0">
                <a:latin typeface="Arial" panose="020B0604020202020204" pitchFamily="34" charset="0"/>
              </a:defRPr>
            </a:lvl1pPr>
          </a:lstStyle>
          <a:p>
            <a:r>
              <a:rPr lang="en-US"/>
              <a:t>Insert your picture here</a:t>
            </a:r>
          </a:p>
        </p:txBody>
      </p:sp>
      <p:pic>
        <p:nvPicPr>
          <p:cNvPr id="2" name="Picture 1">
            <a:extLst>
              <a:ext uri="{FF2B5EF4-FFF2-40B4-BE49-F238E27FC236}">
                <a16:creationId xmlns:a16="http://schemas.microsoft.com/office/drawing/2014/main" id="{8C9F91B8-B84C-FCA1-4857-F4E700C82C8E}"/>
              </a:ext>
            </a:extLst>
          </p:cNvPr>
          <p:cNvPicPr>
            <a:picLocks noChangeAspect="1"/>
          </p:cNvPicPr>
          <p:nvPr userDrawn="1"/>
        </p:nvPicPr>
        <p:blipFill>
          <a:blip r:embed="rId2"/>
          <a:stretch>
            <a:fillRect/>
          </a:stretch>
        </p:blipFill>
        <p:spPr>
          <a:xfrm>
            <a:off x="16161412" y="9424616"/>
            <a:ext cx="1360577" cy="412296"/>
          </a:xfrm>
          <a:prstGeom prst="rect">
            <a:avLst/>
          </a:prstGeom>
        </p:spPr>
      </p:pic>
      <p:pic>
        <p:nvPicPr>
          <p:cNvPr id="5" name="Picture 4" descr="Icon&#10;&#10;Description automatically generated">
            <a:extLst>
              <a:ext uri="{FF2B5EF4-FFF2-40B4-BE49-F238E27FC236}">
                <a16:creationId xmlns:a16="http://schemas.microsoft.com/office/drawing/2014/main" id="{F2E26342-FBF8-DF20-11E1-649F6E3A0F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3707994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PROS Cover Slide with image 2 19">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3295F484-CB10-3241-9FC9-2B4C7688A684}"/>
              </a:ext>
            </a:extLst>
          </p:cNvPr>
          <p:cNvSpPr>
            <a:spLocks noGrp="1"/>
          </p:cNvSpPr>
          <p:nvPr>
            <p:ph sz="quarter" idx="10" hasCustomPrompt="1"/>
          </p:nvPr>
        </p:nvSpPr>
        <p:spPr>
          <a:xfrm>
            <a:off x="9540960" y="2648116"/>
            <a:ext cx="7985040" cy="2184400"/>
          </a:xfrm>
          <a:prstGeom prst="rect">
            <a:avLst/>
          </a:prstGeom>
        </p:spPr>
        <p:txBody>
          <a:bodyPr anchor="b"/>
          <a:lstStyle>
            <a:lvl1pPr marL="0" indent="0" algn="r">
              <a:lnSpc>
                <a:spcPct val="100000"/>
              </a:lnSpc>
              <a:spcBef>
                <a:spcPts val="0"/>
              </a:spcBef>
              <a:buNone/>
              <a:defRPr sz="8000" b="1" i="0">
                <a:solidFill>
                  <a:srgbClr val="4D4D4D"/>
                </a:solidFill>
                <a:latin typeface="Arial" panose="020B0604020202020204" pitchFamily="34" charset="0"/>
              </a:defRPr>
            </a:lvl1pPr>
            <a:lvl2pPr marL="0" indent="0">
              <a:lnSpc>
                <a:spcPct val="100000"/>
              </a:lnSpc>
              <a:spcBef>
                <a:spcPts val="0"/>
              </a:spcBef>
              <a:buNone/>
              <a:defRPr sz="2700" b="1">
                <a:latin typeface="Helvetica" pitchFamily="2" charset="0"/>
              </a:defRPr>
            </a:lvl2pPr>
            <a:lvl3pPr marL="0" indent="0">
              <a:lnSpc>
                <a:spcPct val="100000"/>
              </a:lnSpc>
              <a:spcBef>
                <a:spcPts val="0"/>
              </a:spcBef>
              <a:buNone/>
              <a:defRPr sz="2700" b="1">
                <a:latin typeface="Helvetica" pitchFamily="2" charset="0"/>
              </a:defRPr>
            </a:lvl3pPr>
            <a:lvl4pPr marL="0" indent="0">
              <a:lnSpc>
                <a:spcPct val="100000"/>
              </a:lnSpc>
              <a:spcBef>
                <a:spcPts val="0"/>
              </a:spcBef>
              <a:buNone/>
              <a:defRPr sz="2700" b="1">
                <a:latin typeface="Helvetica" pitchFamily="2" charset="0"/>
              </a:defRPr>
            </a:lvl4pPr>
            <a:lvl5pPr marL="0" indent="0">
              <a:lnSpc>
                <a:spcPct val="100000"/>
              </a:lnSpc>
              <a:spcBef>
                <a:spcPts val="0"/>
              </a:spcBef>
              <a:buNone/>
              <a:defRPr sz="2700" b="1">
                <a:latin typeface="Helvetica" pitchFamily="2" charset="0"/>
              </a:defRPr>
            </a:lvl5pPr>
          </a:lstStyle>
          <a:p>
            <a:pPr lvl="0"/>
            <a:r>
              <a:rPr lang="en-US" dirty="0"/>
              <a:t>Example of Big short Cover</a:t>
            </a:r>
          </a:p>
        </p:txBody>
      </p:sp>
      <p:sp>
        <p:nvSpPr>
          <p:cNvPr id="20" name="Content Placeholder 19">
            <a:extLst>
              <a:ext uri="{FF2B5EF4-FFF2-40B4-BE49-F238E27FC236}">
                <a16:creationId xmlns:a16="http://schemas.microsoft.com/office/drawing/2014/main" id="{0B3A2D3B-0381-9D41-BB2E-1E434FF8ED9F}"/>
              </a:ext>
            </a:extLst>
          </p:cNvPr>
          <p:cNvSpPr>
            <a:spLocks noGrp="1"/>
          </p:cNvSpPr>
          <p:nvPr>
            <p:ph sz="quarter" idx="11" hasCustomPrompt="1"/>
          </p:nvPr>
        </p:nvSpPr>
        <p:spPr>
          <a:xfrm>
            <a:off x="9540960" y="5161085"/>
            <a:ext cx="7985040" cy="914400"/>
          </a:xfrm>
          <a:prstGeom prst="rect">
            <a:avLst/>
          </a:prstGeom>
        </p:spPr>
        <p:txBody>
          <a:bodyPr/>
          <a:lstStyle>
            <a:lvl1pPr marL="0" marR="0" indent="0" algn="r" defTabSz="1371600" rtl="0" eaLnBrk="1" fontAlgn="auto" latinLnBrk="0" hangingPunct="1">
              <a:lnSpc>
                <a:spcPct val="100000"/>
              </a:lnSpc>
              <a:spcBef>
                <a:spcPts val="0"/>
              </a:spcBef>
              <a:spcAft>
                <a:spcPts val="0"/>
              </a:spcAft>
              <a:buClrTx/>
              <a:buSzTx/>
              <a:buFontTx/>
              <a:buNone/>
              <a:tabLst/>
              <a:defRPr sz="3000" b="0" i="0">
                <a:solidFill>
                  <a:schemeClr val="tx1"/>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lvl="0"/>
            <a:r>
              <a:rPr lang="en-US"/>
              <a:t>Edit Subtitle here in one or Two lines,</a:t>
            </a:r>
            <a:br>
              <a:rPr lang="en-US"/>
            </a:br>
            <a:r>
              <a:rPr lang="en-US"/>
              <a:t>as you need it</a:t>
            </a:r>
          </a:p>
        </p:txBody>
      </p:sp>
      <p:sp>
        <p:nvSpPr>
          <p:cNvPr id="21" name="Content Placeholder 19">
            <a:extLst>
              <a:ext uri="{FF2B5EF4-FFF2-40B4-BE49-F238E27FC236}">
                <a16:creationId xmlns:a16="http://schemas.microsoft.com/office/drawing/2014/main" id="{99340FDA-07AD-D84C-92CF-EABFF69DA8B7}"/>
              </a:ext>
            </a:extLst>
          </p:cNvPr>
          <p:cNvSpPr>
            <a:spLocks noGrp="1"/>
          </p:cNvSpPr>
          <p:nvPr>
            <p:ph sz="quarter" idx="12" hasCustomPrompt="1"/>
          </p:nvPr>
        </p:nvSpPr>
        <p:spPr>
          <a:xfrm>
            <a:off x="14267529" y="6729869"/>
            <a:ext cx="3254460" cy="914400"/>
          </a:xfrm>
          <a:prstGeom prst="rect">
            <a:avLst/>
          </a:prstGeom>
        </p:spPr>
        <p:txBody>
          <a:bodyPr/>
          <a:lstStyle>
            <a:lvl1pPr marL="0" marR="0" indent="0" algn="r" defTabSz="1371600" rtl="0" eaLnBrk="1" fontAlgn="auto" latinLnBrk="0" hangingPunct="1">
              <a:lnSpc>
                <a:spcPct val="100000"/>
              </a:lnSpc>
              <a:spcBef>
                <a:spcPts val="0"/>
              </a:spcBef>
              <a:spcAft>
                <a:spcPts val="0"/>
              </a:spcAft>
              <a:buClrTx/>
              <a:buSzTx/>
              <a:buFontTx/>
              <a:buNone/>
              <a:tabLst/>
              <a:defRPr lang="en-US" sz="2000" b="0" i="0" dirty="0" smtClean="0">
                <a:solidFill>
                  <a:srgbClr val="666666"/>
                </a:solidFill>
                <a:latin typeface="Arial" panose="020B0604020202020204" pitchFamily="34" charset="0"/>
              </a:defRPr>
            </a:lvl1pPr>
            <a:lvl2pPr marL="0" indent="0">
              <a:lnSpc>
                <a:spcPct val="100000"/>
              </a:lnSpc>
              <a:spcBef>
                <a:spcPts val="0"/>
              </a:spcBef>
              <a:buFontTx/>
              <a:buNone/>
              <a:defRPr sz="3000"/>
            </a:lvl2pPr>
            <a:lvl3pPr marL="0" indent="0">
              <a:lnSpc>
                <a:spcPct val="100000"/>
              </a:lnSpc>
              <a:spcBef>
                <a:spcPts val="0"/>
              </a:spcBef>
              <a:buFontTx/>
              <a:buNone/>
              <a:defRPr sz="3000"/>
            </a:lvl3pPr>
            <a:lvl4pPr marL="0" indent="0">
              <a:lnSpc>
                <a:spcPct val="100000"/>
              </a:lnSpc>
              <a:spcBef>
                <a:spcPts val="0"/>
              </a:spcBef>
              <a:buFontTx/>
              <a:buNone/>
              <a:defRPr sz="3000"/>
            </a:lvl4pPr>
            <a:lvl5pPr marL="0" indent="0">
              <a:lnSpc>
                <a:spcPct val="100000"/>
              </a:lnSpc>
              <a:spcBef>
                <a:spcPts val="0"/>
              </a:spcBef>
              <a:buFontTx/>
              <a:buNone/>
              <a:defRPr sz="3000"/>
            </a:lvl5p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John Doe,</a:t>
            </a:r>
            <a:br>
              <a:rPr lang="en-US"/>
            </a:br>
            <a:r>
              <a:rPr lang="en-US"/>
              <a:t>Title goes here</a:t>
            </a:r>
          </a:p>
        </p:txBody>
      </p:sp>
      <p:sp>
        <p:nvSpPr>
          <p:cNvPr id="3" name="Picture Placeholder 2">
            <a:extLst>
              <a:ext uri="{FF2B5EF4-FFF2-40B4-BE49-F238E27FC236}">
                <a16:creationId xmlns:a16="http://schemas.microsoft.com/office/drawing/2014/main" id="{A5D10412-1CE2-0E4E-A570-8389063BB1FD}"/>
              </a:ext>
            </a:extLst>
          </p:cNvPr>
          <p:cNvSpPr>
            <a:spLocks noGrp="1"/>
          </p:cNvSpPr>
          <p:nvPr>
            <p:ph type="pic" sz="quarter" idx="13" hasCustomPrompt="1"/>
          </p:nvPr>
        </p:nvSpPr>
        <p:spPr>
          <a:xfrm>
            <a:off x="0" y="0"/>
            <a:ext cx="9144000" cy="10287000"/>
          </a:xfrm>
          <a:prstGeom prst="rect">
            <a:avLst/>
          </a:prstGeom>
        </p:spPr>
        <p:txBody>
          <a:bodyPr/>
          <a:lstStyle>
            <a:lvl1pPr>
              <a:defRPr b="0" i="0">
                <a:latin typeface="Arial" panose="020B0604020202020204" pitchFamily="34" charset="0"/>
              </a:defRPr>
            </a:lvl1pPr>
          </a:lstStyle>
          <a:p>
            <a:r>
              <a:rPr lang="en-US"/>
              <a:t>Insert your picture here</a:t>
            </a:r>
          </a:p>
        </p:txBody>
      </p:sp>
      <p:pic>
        <p:nvPicPr>
          <p:cNvPr id="4" name="Graphic 3">
            <a:extLst>
              <a:ext uri="{FF2B5EF4-FFF2-40B4-BE49-F238E27FC236}">
                <a16:creationId xmlns:a16="http://schemas.microsoft.com/office/drawing/2014/main" id="{2D3F5608-DC4E-50BF-3BD8-9F29D1F5A2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79203" y="9468840"/>
            <a:ext cx="1242786" cy="381000"/>
          </a:xfrm>
          <a:prstGeom prst="rect">
            <a:avLst/>
          </a:prstGeom>
        </p:spPr>
      </p:pic>
      <p:pic>
        <p:nvPicPr>
          <p:cNvPr id="5" name="Picture 4" descr="Icon&#10;&#10;Description automatically generated">
            <a:extLst>
              <a:ext uri="{FF2B5EF4-FFF2-40B4-BE49-F238E27FC236}">
                <a16:creationId xmlns:a16="http://schemas.microsoft.com/office/drawing/2014/main" id="{C416C15C-7D48-6E20-6B4D-8979CE9850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16694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LAIN TEXT slide">
    <p:spTree>
      <p:nvGrpSpPr>
        <p:cNvPr id="1" name=""/>
        <p:cNvGrpSpPr/>
        <p:nvPr/>
      </p:nvGrpSpPr>
      <p:grpSpPr>
        <a:xfrm>
          <a:off x="0" y="0"/>
          <a:ext cx="0" cy="0"/>
          <a:chOff x="0" y="0"/>
          <a:chExt cx="0" cy="0"/>
        </a:xfrm>
      </p:grpSpPr>
      <p:sp>
        <p:nvSpPr>
          <p:cNvPr id="14" name="Title 7">
            <a:extLst>
              <a:ext uri="{FF2B5EF4-FFF2-40B4-BE49-F238E27FC236}">
                <a16:creationId xmlns:a16="http://schemas.microsoft.com/office/drawing/2014/main" id="{885CA68A-58E4-40E0-A56E-2BB552738259}"/>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404040"/>
                </a:solidFill>
                <a:latin typeface="Arial" panose="020B0604020202020204" pitchFamily="34" charset="0"/>
                <a:ea typeface="Roboto Condensed" panose="02000000000000000000" pitchFamily="2" charset="0"/>
                <a:cs typeface="+mn-cs"/>
              </a:defRPr>
            </a:lvl1pPr>
          </a:lstStyle>
          <a:p>
            <a:pPr marL="0" lvl="0"/>
            <a:r>
              <a:rPr lang="en-US" dirty="0"/>
              <a:t>Click to Edit Master Title Style</a:t>
            </a:r>
            <a:endParaRPr lang="uk-UA" dirty="0"/>
          </a:p>
        </p:txBody>
      </p:sp>
      <p:sp>
        <p:nvSpPr>
          <p:cNvPr id="3" name="Text Placeholder 2">
            <a:extLst>
              <a:ext uri="{FF2B5EF4-FFF2-40B4-BE49-F238E27FC236}">
                <a16:creationId xmlns:a16="http://schemas.microsoft.com/office/drawing/2014/main" id="{9E9628E9-C8F2-1E42-8565-484E84B5FDB6}"/>
              </a:ext>
            </a:extLst>
          </p:cNvPr>
          <p:cNvSpPr>
            <a:spLocks noGrp="1"/>
          </p:cNvSpPr>
          <p:nvPr>
            <p:ph type="body" sz="quarter" idx="10"/>
          </p:nvPr>
        </p:nvSpPr>
        <p:spPr>
          <a:xfrm>
            <a:off x="2286000" y="2635250"/>
            <a:ext cx="13716000" cy="6165850"/>
          </a:xfrm>
        </p:spPr>
        <p:txBody>
          <a:bodyPr/>
          <a:lstStyle>
            <a:lvl1pPr marL="0" indent="0">
              <a:buNone/>
              <a:defRPr>
                <a:solidFill>
                  <a:srgbClr val="404040"/>
                </a:solidFill>
              </a:defRPr>
            </a:lvl1pPr>
            <a:lvl2pPr marL="0" indent="0">
              <a:buNone/>
              <a:defRPr>
                <a:solidFill>
                  <a:srgbClr val="404040"/>
                </a:solidFill>
              </a:defRPr>
            </a:lvl2pPr>
            <a:lvl3pPr marL="0" indent="0">
              <a:buNone/>
              <a:defRPr>
                <a:solidFill>
                  <a:srgbClr val="404040"/>
                </a:solidFill>
              </a:defRPr>
            </a:lvl3pPr>
            <a:lvl4pPr marL="0" indent="0">
              <a:buNone/>
              <a:defRPr>
                <a:solidFill>
                  <a:srgbClr val="404040"/>
                </a:solidFill>
              </a:defRPr>
            </a:lvl4pPr>
            <a:lvl5pPr marL="0" indent="0">
              <a:buNone/>
              <a:defRPr>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A9CB4BB0-0D9B-0846-AF60-13BE0875965D}"/>
              </a:ext>
            </a:extLst>
          </p:cNvPr>
          <p:cNvSpPr/>
          <p:nvPr userDrawn="1"/>
        </p:nvSpPr>
        <p:spPr>
          <a:xfrm>
            <a:off x="0" y="0"/>
            <a:ext cx="18288000"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2" name="Picture 1" descr="Icon&#10;&#10;Description automatically generated">
            <a:extLst>
              <a:ext uri="{FF2B5EF4-FFF2-40B4-BE49-F238E27FC236}">
                <a16:creationId xmlns:a16="http://schemas.microsoft.com/office/drawing/2014/main" id="{0399F2E6-F8ED-475F-0819-650C2B4FA1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64380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ransition slide 1">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273382-BAA2-6545-9522-D7ED426C3E68}"/>
              </a:ext>
            </a:extLst>
          </p:cNvPr>
          <p:cNvSpPr/>
          <p:nvPr userDrawn="1"/>
        </p:nvSpPr>
        <p:spPr>
          <a:xfrm>
            <a:off x="0" y="0"/>
            <a:ext cx="18288000" cy="10286999"/>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6" name="Content Placeholder 5">
            <a:extLst>
              <a:ext uri="{FF2B5EF4-FFF2-40B4-BE49-F238E27FC236}">
                <a16:creationId xmlns:a16="http://schemas.microsoft.com/office/drawing/2014/main" id="{F549AA7A-3D78-BC4C-AD8F-3C43F584FC5E}"/>
              </a:ext>
            </a:extLst>
          </p:cNvPr>
          <p:cNvSpPr>
            <a:spLocks noGrp="1"/>
          </p:cNvSpPr>
          <p:nvPr>
            <p:ph sz="quarter" idx="10" hasCustomPrompt="1"/>
          </p:nvPr>
        </p:nvSpPr>
        <p:spPr>
          <a:xfrm>
            <a:off x="2286000" y="2095500"/>
            <a:ext cx="13716000" cy="6096000"/>
          </a:xfrm>
          <a:prstGeom prst="rect">
            <a:avLst/>
          </a:prstGeom>
        </p:spPr>
        <p:txBody>
          <a:bodyPr anchor="ctr"/>
          <a:lstStyle>
            <a:lvl1pPr marL="0" indent="0">
              <a:lnSpc>
                <a:spcPct val="100000"/>
              </a:lnSpc>
              <a:spcBef>
                <a:spcPts val="0"/>
              </a:spcBef>
              <a:buNone/>
              <a:defRPr sz="4000" b="0" i="0">
                <a:solidFill>
                  <a:schemeClr val="bg2"/>
                </a:solidFill>
                <a:latin typeface="Arial" panose="020B0604020202020204" pitchFamily="34" charset="0"/>
              </a:defRPr>
            </a:lvl1pPr>
            <a:lvl2pPr marL="0" indent="0">
              <a:lnSpc>
                <a:spcPct val="100000"/>
              </a:lnSpc>
              <a:spcBef>
                <a:spcPts val="0"/>
              </a:spcBef>
              <a:buNone/>
              <a:defRPr sz="6000">
                <a:solidFill>
                  <a:schemeClr val="bg2"/>
                </a:solidFill>
                <a:latin typeface="Helvetica" pitchFamily="2" charset="0"/>
              </a:defRPr>
            </a:lvl2pPr>
            <a:lvl3pPr marL="0" indent="0">
              <a:lnSpc>
                <a:spcPct val="100000"/>
              </a:lnSpc>
              <a:spcBef>
                <a:spcPts val="0"/>
              </a:spcBef>
              <a:buNone/>
              <a:defRPr sz="6000">
                <a:solidFill>
                  <a:schemeClr val="bg2"/>
                </a:solidFill>
                <a:latin typeface="Helvetica" pitchFamily="2" charset="0"/>
              </a:defRPr>
            </a:lvl3pPr>
            <a:lvl4pPr marL="0" indent="0">
              <a:lnSpc>
                <a:spcPct val="100000"/>
              </a:lnSpc>
              <a:spcBef>
                <a:spcPts val="0"/>
              </a:spcBef>
              <a:buNone/>
              <a:defRPr sz="6000">
                <a:solidFill>
                  <a:schemeClr val="bg2"/>
                </a:solidFill>
                <a:latin typeface="Helvetica" pitchFamily="2" charset="0"/>
              </a:defRPr>
            </a:lvl4pPr>
            <a:lvl5pPr marL="0" indent="0">
              <a:lnSpc>
                <a:spcPct val="100000"/>
              </a:lnSpc>
              <a:spcBef>
                <a:spcPts val="0"/>
              </a:spcBef>
              <a:buNone/>
              <a:defRPr sz="6000">
                <a:solidFill>
                  <a:schemeClr val="bg2"/>
                </a:solidFill>
                <a:latin typeface="Helvetica" pitchFamily="2" charset="0"/>
              </a:defRPr>
            </a:lvl5pPr>
          </a:lstStyle>
          <a:p>
            <a:pPr lvl="0"/>
            <a:r>
              <a:rPr lang="en-US" err="1"/>
              <a:t>Aliquam</a:t>
            </a:r>
            <a:r>
              <a:rPr lang="en-US"/>
              <a:t> </a:t>
            </a:r>
            <a:r>
              <a:rPr lang="en-US" err="1"/>
              <a:t>vel</a:t>
            </a:r>
            <a:r>
              <a:rPr lang="en-US"/>
              <a:t> </a:t>
            </a:r>
            <a:r>
              <a:rPr lang="en-US" err="1"/>
              <a:t>metus</a:t>
            </a:r>
            <a:r>
              <a:rPr lang="en-US"/>
              <a:t> vitae </a:t>
            </a:r>
            <a:r>
              <a:rPr lang="en-US" err="1"/>
              <a:t>risus</a:t>
            </a:r>
            <a:r>
              <a:rPr lang="en-US"/>
              <a:t> </a:t>
            </a:r>
            <a:r>
              <a:rPr lang="en-US" err="1"/>
              <a:t>pretium</a:t>
            </a:r>
            <a:r>
              <a:rPr lang="en-US"/>
              <a:t> gravida </a:t>
            </a:r>
            <a:r>
              <a:rPr lang="en-US" err="1"/>
              <a:t>tincidunt</a:t>
            </a:r>
            <a:r>
              <a:rPr lang="en-US"/>
              <a:t> a ipsum. </a:t>
            </a:r>
            <a:r>
              <a:rPr lang="en-US" err="1"/>
              <a:t>Pellentesque</a:t>
            </a:r>
            <a:r>
              <a:rPr lang="en-US"/>
              <a:t> habitant </a:t>
            </a:r>
            <a:r>
              <a:rPr lang="en-US" err="1"/>
              <a:t>morbi</a:t>
            </a:r>
            <a:r>
              <a:rPr lang="en-US"/>
              <a:t> </a:t>
            </a:r>
            <a:r>
              <a:rPr lang="en-US" err="1"/>
              <a:t>tristique</a:t>
            </a:r>
            <a:r>
              <a:rPr lang="en-US"/>
              <a:t> </a:t>
            </a:r>
            <a:r>
              <a:rPr lang="en-US" err="1"/>
              <a:t>senectus</a:t>
            </a:r>
            <a:r>
              <a:rPr lang="en-US"/>
              <a:t> et </a:t>
            </a:r>
            <a:r>
              <a:rPr lang="en-US" err="1"/>
              <a:t>netus</a:t>
            </a:r>
            <a:r>
              <a:rPr lang="en-US"/>
              <a:t> et </a:t>
            </a:r>
            <a:r>
              <a:rPr lang="en-US" err="1"/>
              <a:t>malesuada</a:t>
            </a:r>
            <a:r>
              <a:rPr lang="en-US"/>
              <a:t> fames ac </a:t>
            </a:r>
            <a:r>
              <a:rPr lang="en-US" err="1"/>
              <a:t>turpis</a:t>
            </a:r>
            <a:r>
              <a:rPr lang="en-US"/>
              <a:t> </a:t>
            </a:r>
            <a:r>
              <a:rPr lang="en-US" err="1"/>
              <a:t>egestas</a:t>
            </a:r>
            <a:r>
              <a:rPr lang="en-US"/>
              <a:t>. </a:t>
            </a:r>
            <a:r>
              <a:rPr lang="en-US" err="1"/>
              <a:t>Proin</a:t>
            </a:r>
            <a:r>
              <a:rPr lang="en-US"/>
              <a:t> id </a:t>
            </a:r>
            <a:r>
              <a:rPr lang="en-US" err="1"/>
              <a:t>eleifend</a:t>
            </a:r>
            <a:r>
              <a:rPr lang="en-US"/>
              <a:t> </a:t>
            </a:r>
            <a:r>
              <a:rPr lang="en-US" err="1"/>
              <a:t>enim</a:t>
            </a:r>
            <a:r>
              <a:rPr lang="en-US"/>
              <a:t>. </a:t>
            </a:r>
            <a:r>
              <a:rPr lang="en-US" err="1"/>
              <a:t>Sed</a:t>
            </a:r>
            <a:r>
              <a:rPr lang="en-US"/>
              <a:t> </a:t>
            </a:r>
            <a:r>
              <a:rPr lang="en-US" err="1"/>
              <a:t>eu</a:t>
            </a:r>
            <a:r>
              <a:rPr lang="en-US"/>
              <a:t> </a:t>
            </a:r>
            <a:r>
              <a:rPr lang="en-US" err="1"/>
              <a:t>arcu</a:t>
            </a:r>
            <a:r>
              <a:rPr lang="en-US"/>
              <a:t> </a:t>
            </a:r>
            <a:r>
              <a:rPr lang="en-US" err="1"/>
              <a:t>enim</a:t>
            </a:r>
            <a:r>
              <a:rPr lang="en-US"/>
              <a:t>. </a:t>
            </a:r>
            <a:r>
              <a:rPr lang="en-US" err="1"/>
              <a:t>Aliquam</a:t>
            </a:r>
            <a:r>
              <a:rPr lang="en-US"/>
              <a:t> </a:t>
            </a:r>
            <a:r>
              <a:rPr lang="en-US" err="1"/>
              <a:t>sollicitudin</a:t>
            </a:r>
            <a:r>
              <a:rPr lang="en-US"/>
              <a:t> </a:t>
            </a:r>
            <a:r>
              <a:rPr lang="en-US" err="1"/>
              <a:t>faucibus</a:t>
            </a:r>
            <a:r>
              <a:rPr lang="en-US"/>
              <a:t> dui, id pulvinar </a:t>
            </a:r>
            <a:r>
              <a:rPr lang="en-US" err="1"/>
              <a:t>nibh</a:t>
            </a:r>
            <a:r>
              <a:rPr lang="en-US"/>
              <a:t> </a:t>
            </a:r>
            <a:r>
              <a:rPr lang="en-US" err="1"/>
              <a:t>finibus</a:t>
            </a:r>
            <a:r>
              <a:rPr lang="en-US"/>
              <a:t> non.</a:t>
            </a:r>
          </a:p>
        </p:txBody>
      </p:sp>
      <p:pic>
        <p:nvPicPr>
          <p:cNvPr id="2" name="Picture 1">
            <a:extLst>
              <a:ext uri="{FF2B5EF4-FFF2-40B4-BE49-F238E27FC236}">
                <a16:creationId xmlns:a16="http://schemas.microsoft.com/office/drawing/2014/main" id="{AA9E4151-B495-F5BF-DACA-5E21D9315CDB}"/>
              </a:ext>
            </a:extLst>
          </p:cNvPr>
          <p:cNvPicPr>
            <a:picLocks noChangeAspect="1"/>
          </p:cNvPicPr>
          <p:nvPr userDrawn="1"/>
        </p:nvPicPr>
        <p:blipFill>
          <a:blip r:embed="rId2"/>
          <a:stretch>
            <a:fillRect/>
          </a:stretch>
        </p:blipFill>
        <p:spPr>
          <a:xfrm>
            <a:off x="16161412" y="9424616"/>
            <a:ext cx="1360577" cy="412296"/>
          </a:xfrm>
          <a:prstGeom prst="rect">
            <a:avLst/>
          </a:prstGeom>
        </p:spPr>
      </p:pic>
      <p:pic>
        <p:nvPicPr>
          <p:cNvPr id="3" name="Picture 2" descr="Icon&#10;&#10;Description automatically generated">
            <a:extLst>
              <a:ext uri="{FF2B5EF4-FFF2-40B4-BE49-F238E27FC236}">
                <a16:creationId xmlns:a16="http://schemas.microsoft.com/office/drawing/2014/main" id="{9F851AFE-34E5-7B4B-EB0E-9C856BD3DF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349097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ransition slide 2">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273382-BAA2-6545-9522-D7ED426C3E68}"/>
              </a:ext>
            </a:extLst>
          </p:cNvPr>
          <p:cNvSpPr/>
          <p:nvPr userDrawn="1"/>
        </p:nvSpPr>
        <p:spPr>
          <a:xfrm>
            <a:off x="0" y="1"/>
            <a:ext cx="18288000" cy="102870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6" name="Content Placeholder 5">
            <a:extLst>
              <a:ext uri="{FF2B5EF4-FFF2-40B4-BE49-F238E27FC236}">
                <a16:creationId xmlns:a16="http://schemas.microsoft.com/office/drawing/2014/main" id="{F549AA7A-3D78-BC4C-AD8F-3C43F584FC5E}"/>
              </a:ext>
            </a:extLst>
          </p:cNvPr>
          <p:cNvSpPr>
            <a:spLocks noGrp="1"/>
          </p:cNvSpPr>
          <p:nvPr>
            <p:ph sz="quarter" idx="10" hasCustomPrompt="1"/>
          </p:nvPr>
        </p:nvSpPr>
        <p:spPr>
          <a:xfrm>
            <a:off x="762000" y="2219325"/>
            <a:ext cx="16764000" cy="6165850"/>
          </a:xfrm>
          <a:prstGeom prst="rect">
            <a:avLst/>
          </a:prstGeom>
        </p:spPr>
        <p:txBody>
          <a:bodyPr anchor="ctr"/>
          <a:lstStyle>
            <a:lvl1pPr marL="0" indent="0" algn="ctr">
              <a:lnSpc>
                <a:spcPct val="100000"/>
              </a:lnSpc>
              <a:spcBef>
                <a:spcPts val="0"/>
              </a:spcBef>
              <a:buNone/>
              <a:defRPr sz="15000" b="1" i="0">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buNone/>
              <a:defRPr sz="6000">
                <a:solidFill>
                  <a:schemeClr val="bg2"/>
                </a:solidFill>
                <a:latin typeface="Helvetica" pitchFamily="2" charset="0"/>
              </a:defRPr>
            </a:lvl2pPr>
            <a:lvl3pPr marL="0" indent="0">
              <a:lnSpc>
                <a:spcPct val="100000"/>
              </a:lnSpc>
              <a:spcBef>
                <a:spcPts val="0"/>
              </a:spcBef>
              <a:buNone/>
              <a:defRPr sz="6000">
                <a:solidFill>
                  <a:schemeClr val="bg2"/>
                </a:solidFill>
                <a:latin typeface="Helvetica" pitchFamily="2" charset="0"/>
              </a:defRPr>
            </a:lvl3pPr>
            <a:lvl4pPr marL="0" indent="0">
              <a:lnSpc>
                <a:spcPct val="100000"/>
              </a:lnSpc>
              <a:spcBef>
                <a:spcPts val="0"/>
              </a:spcBef>
              <a:buNone/>
              <a:defRPr sz="6000">
                <a:solidFill>
                  <a:schemeClr val="bg2"/>
                </a:solidFill>
                <a:latin typeface="Helvetica" pitchFamily="2" charset="0"/>
              </a:defRPr>
            </a:lvl4pPr>
            <a:lvl5pPr marL="0" indent="0">
              <a:lnSpc>
                <a:spcPct val="100000"/>
              </a:lnSpc>
              <a:spcBef>
                <a:spcPts val="0"/>
              </a:spcBef>
              <a:buNone/>
              <a:defRPr sz="6000">
                <a:solidFill>
                  <a:schemeClr val="bg2"/>
                </a:solidFill>
                <a:latin typeface="Helvetica" pitchFamily="2" charset="0"/>
              </a:defRPr>
            </a:lvl5pPr>
          </a:lstStyle>
          <a:p>
            <a:pPr lvl="0"/>
            <a:r>
              <a:rPr lang="en-US"/>
              <a:t>01.Text for Big </a:t>
            </a:r>
            <a:br>
              <a:rPr lang="en-US"/>
            </a:br>
            <a:r>
              <a:rPr lang="en-US"/>
              <a:t>Bold Divider</a:t>
            </a:r>
          </a:p>
        </p:txBody>
      </p:sp>
      <p:pic>
        <p:nvPicPr>
          <p:cNvPr id="2" name="Picture 1">
            <a:extLst>
              <a:ext uri="{FF2B5EF4-FFF2-40B4-BE49-F238E27FC236}">
                <a16:creationId xmlns:a16="http://schemas.microsoft.com/office/drawing/2014/main" id="{6DEFE081-D4E1-4F69-C2E0-110817E0BCB6}"/>
              </a:ext>
            </a:extLst>
          </p:cNvPr>
          <p:cNvPicPr>
            <a:picLocks noChangeAspect="1"/>
          </p:cNvPicPr>
          <p:nvPr userDrawn="1"/>
        </p:nvPicPr>
        <p:blipFill>
          <a:blip r:embed="rId2"/>
          <a:stretch>
            <a:fillRect/>
          </a:stretch>
        </p:blipFill>
        <p:spPr>
          <a:xfrm>
            <a:off x="16161412" y="9424616"/>
            <a:ext cx="1360577" cy="412296"/>
          </a:xfrm>
          <a:prstGeom prst="rect">
            <a:avLst/>
          </a:prstGeom>
        </p:spPr>
      </p:pic>
      <p:pic>
        <p:nvPicPr>
          <p:cNvPr id="3" name="Picture 2" descr="Icon&#10;&#10;Description automatically generated">
            <a:extLst>
              <a:ext uri="{FF2B5EF4-FFF2-40B4-BE49-F238E27FC236}">
                <a16:creationId xmlns:a16="http://schemas.microsoft.com/office/drawing/2014/main" id="{D1D9BE26-3AED-7F11-C309-C84AF4E4712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81384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45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ransition slide 3">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273382-BAA2-6545-9522-D7ED426C3E68}"/>
              </a:ext>
            </a:extLst>
          </p:cNvPr>
          <p:cNvSpPr/>
          <p:nvPr userDrawn="1"/>
        </p:nvSpPr>
        <p:spPr>
          <a:xfrm>
            <a:off x="0" y="0"/>
            <a:ext cx="18288000" cy="102870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6" name="Content Placeholder 5">
            <a:extLst>
              <a:ext uri="{FF2B5EF4-FFF2-40B4-BE49-F238E27FC236}">
                <a16:creationId xmlns:a16="http://schemas.microsoft.com/office/drawing/2014/main" id="{F549AA7A-3D78-BC4C-AD8F-3C43F584FC5E}"/>
              </a:ext>
            </a:extLst>
          </p:cNvPr>
          <p:cNvSpPr>
            <a:spLocks noGrp="1"/>
          </p:cNvSpPr>
          <p:nvPr>
            <p:ph sz="quarter" idx="10" hasCustomPrompt="1"/>
          </p:nvPr>
        </p:nvSpPr>
        <p:spPr>
          <a:xfrm>
            <a:off x="762000" y="2219325"/>
            <a:ext cx="16764000" cy="6165850"/>
          </a:xfrm>
          <a:prstGeom prst="rect">
            <a:avLst/>
          </a:prstGeom>
        </p:spPr>
        <p:txBody>
          <a:bodyPr anchor="ctr"/>
          <a:lstStyle>
            <a:lvl1pPr marL="0" indent="0" algn="ctr">
              <a:lnSpc>
                <a:spcPct val="100000"/>
              </a:lnSpc>
              <a:spcBef>
                <a:spcPts val="0"/>
              </a:spcBef>
              <a:buNone/>
              <a:defRPr sz="15000" b="1" i="0">
                <a:solidFill>
                  <a:schemeClr val="bg2"/>
                </a:solidFill>
                <a:latin typeface="Arial" panose="020B0604020202020204" pitchFamily="34" charset="0"/>
                <a:cs typeface="Arial" panose="020B0604020202020204" pitchFamily="34" charset="0"/>
              </a:defRPr>
            </a:lvl1pPr>
            <a:lvl2pPr marL="0" indent="0">
              <a:lnSpc>
                <a:spcPct val="100000"/>
              </a:lnSpc>
              <a:spcBef>
                <a:spcPts val="0"/>
              </a:spcBef>
              <a:buNone/>
              <a:defRPr sz="6000">
                <a:solidFill>
                  <a:schemeClr val="bg2"/>
                </a:solidFill>
                <a:latin typeface="Helvetica" pitchFamily="2" charset="0"/>
              </a:defRPr>
            </a:lvl2pPr>
            <a:lvl3pPr marL="0" indent="0">
              <a:lnSpc>
                <a:spcPct val="100000"/>
              </a:lnSpc>
              <a:spcBef>
                <a:spcPts val="0"/>
              </a:spcBef>
              <a:buNone/>
              <a:defRPr sz="6000">
                <a:solidFill>
                  <a:schemeClr val="bg2"/>
                </a:solidFill>
                <a:latin typeface="Helvetica" pitchFamily="2" charset="0"/>
              </a:defRPr>
            </a:lvl3pPr>
            <a:lvl4pPr marL="0" indent="0">
              <a:lnSpc>
                <a:spcPct val="100000"/>
              </a:lnSpc>
              <a:spcBef>
                <a:spcPts val="0"/>
              </a:spcBef>
              <a:buNone/>
              <a:defRPr sz="6000">
                <a:solidFill>
                  <a:schemeClr val="bg2"/>
                </a:solidFill>
                <a:latin typeface="Helvetica" pitchFamily="2" charset="0"/>
              </a:defRPr>
            </a:lvl4pPr>
            <a:lvl5pPr marL="0" indent="0">
              <a:lnSpc>
                <a:spcPct val="100000"/>
              </a:lnSpc>
              <a:spcBef>
                <a:spcPts val="0"/>
              </a:spcBef>
              <a:buNone/>
              <a:defRPr sz="6000">
                <a:solidFill>
                  <a:schemeClr val="bg2"/>
                </a:solidFill>
                <a:latin typeface="Helvetica" pitchFamily="2" charset="0"/>
              </a:defRPr>
            </a:lvl5pPr>
          </a:lstStyle>
          <a:p>
            <a:pPr lvl="0"/>
            <a:r>
              <a:rPr lang="en-US"/>
              <a:t>02.Text for Big </a:t>
            </a:r>
            <a:br>
              <a:rPr lang="en-US"/>
            </a:br>
            <a:r>
              <a:rPr lang="en-US"/>
              <a:t>Bold Divider</a:t>
            </a:r>
          </a:p>
        </p:txBody>
      </p:sp>
      <p:pic>
        <p:nvPicPr>
          <p:cNvPr id="2" name="Picture 1">
            <a:extLst>
              <a:ext uri="{FF2B5EF4-FFF2-40B4-BE49-F238E27FC236}">
                <a16:creationId xmlns:a16="http://schemas.microsoft.com/office/drawing/2014/main" id="{C80A8E83-2F06-10B1-B414-75B764DB2936}"/>
              </a:ext>
            </a:extLst>
          </p:cNvPr>
          <p:cNvPicPr>
            <a:picLocks noChangeAspect="1"/>
          </p:cNvPicPr>
          <p:nvPr userDrawn="1"/>
        </p:nvPicPr>
        <p:blipFill>
          <a:blip r:embed="rId2"/>
          <a:stretch>
            <a:fillRect/>
          </a:stretch>
        </p:blipFill>
        <p:spPr>
          <a:xfrm>
            <a:off x="16161412" y="9424616"/>
            <a:ext cx="1360577" cy="412296"/>
          </a:xfrm>
          <a:prstGeom prst="rect">
            <a:avLst/>
          </a:prstGeom>
        </p:spPr>
      </p:pic>
      <p:pic>
        <p:nvPicPr>
          <p:cNvPr id="3" name="Picture 2" descr="Icon&#10;&#10;Description automatically generated">
            <a:extLst>
              <a:ext uri="{FF2B5EF4-FFF2-40B4-BE49-F238E27FC236}">
                <a16:creationId xmlns:a16="http://schemas.microsoft.com/office/drawing/2014/main" id="{20BAD170-C80F-DFBD-AE79-05CB2228E38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3244937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Full">
    <p:bg>
      <p:bgPr>
        <a:solidFill>
          <a:srgbClr val="00A4E4"/>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EBF2D45-23B7-374E-B7DC-466631556DD9}"/>
              </a:ext>
            </a:extLst>
          </p:cNvPr>
          <p:cNvSpPr/>
          <p:nvPr userDrawn="1"/>
        </p:nvSpPr>
        <p:spPr>
          <a:xfrm>
            <a:off x="0" y="0"/>
            <a:ext cx="18288000" cy="10286999"/>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pic>
        <p:nvPicPr>
          <p:cNvPr id="11" name="Graphic 10">
            <a:extLst>
              <a:ext uri="{FF2B5EF4-FFF2-40B4-BE49-F238E27FC236}">
                <a16:creationId xmlns:a16="http://schemas.microsoft.com/office/drawing/2014/main" id="{129A216D-AAB0-9A49-9689-234E75F432F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78089" y="2013610"/>
            <a:ext cx="2129682" cy="2015446"/>
          </a:xfrm>
          <a:prstGeom prst="rect">
            <a:avLst/>
          </a:prstGeom>
        </p:spPr>
      </p:pic>
      <p:sp>
        <p:nvSpPr>
          <p:cNvPr id="13" name="Text Placeholder 12">
            <a:extLst>
              <a:ext uri="{FF2B5EF4-FFF2-40B4-BE49-F238E27FC236}">
                <a16:creationId xmlns:a16="http://schemas.microsoft.com/office/drawing/2014/main" id="{D4F05D7C-7C78-5346-9983-B19340BE2D70}"/>
              </a:ext>
            </a:extLst>
          </p:cNvPr>
          <p:cNvSpPr>
            <a:spLocks noGrp="1"/>
          </p:cNvSpPr>
          <p:nvPr>
            <p:ph type="body" sz="quarter" idx="13" hasCustomPrompt="1"/>
          </p:nvPr>
        </p:nvSpPr>
        <p:spPr>
          <a:xfrm>
            <a:off x="2286000" y="2635251"/>
            <a:ext cx="13716000" cy="4170284"/>
          </a:xfrm>
          <a:prstGeom prst="rect">
            <a:avLst/>
          </a:prstGeom>
        </p:spPr>
        <p:txBody>
          <a:bodyPr anchor="ctr">
            <a:noAutofit/>
          </a:bodyPr>
          <a:lstStyle>
            <a:lvl1pPr marL="0" marR="0" indent="0" algn="l" defTabSz="1371600" rtl="0" eaLnBrk="1" fontAlgn="auto" latinLnBrk="0" hangingPunct="1">
              <a:lnSpc>
                <a:spcPct val="110000"/>
              </a:lnSpc>
              <a:spcBef>
                <a:spcPts val="0"/>
              </a:spcBef>
              <a:spcAft>
                <a:spcPts val="600"/>
              </a:spcAft>
              <a:buClr>
                <a:schemeClr val="accent5"/>
              </a:buClr>
              <a:buSzTx/>
              <a:buFontTx/>
              <a:buNone/>
              <a:tabLst/>
              <a:defRPr lang="en-US" sz="6000" b="0" i="0" smtClean="0">
                <a:solidFill>
                  <a:schemeClr val="bg2"/>
                </a:solidFill>
                <a:effectLst/>
                <a:latin typeface="Arial" panose="020B0604020202020204" pitchFamily="34" charset="0"/>
              </a:defRPr>
            </a:lvl1pPr>
            <a:lvl2pPr marL="0" indent="0">
              <a:buFontTx/>
              <a:buNone/>
              <a:defRPr sz="1700"/>
            </a:lvl2pPr>
            <a:lvl3pPr marL="0" indent="0">
              <a:buFontTx/>
              <a:buNone/>
              <a:defRPr sz="1700"/>
            </a:lvl3pPr>
            <a:lvl4pPr marL="0" indent="0">
              <a:buFontTx/>
              <a:buNone/>
              <a:defRPr sz="1700"/>
            </a:lvl4pPr>
            <a:lvl5pPr marL="0" indent="0">
              <a:buFontTx/>
              <a:buNone/>
              <a:defRPr sz="1700"/>
            </a:lvl5pPr>
          </a:lstStyle>
          <a:p>
            <a:pPr marL="0" marR="0" lvl="0" indent="0" algn="l" defTabSz="1371600" rtl="0" eaLnBrk="1" fontAlgn="auto" latinLnBrk="0" hangingPunct="1">
              <a:lnSpc>
                <a:spcPct val="110000"/>
              </a:lnSpc>
              <a:spcBef>
                <a:spcPts val="0"/>
              </a:spcBef>
              <a:spcAft>
                <a:spcPts val="600"/>
              </a:spcAft>
              <a:buClr>
                <a:schemeClr val="accent5"/>
              </a:buClr>
              <a:buSzTx/>
              <a:buFontTx/>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Duis at libero </a:t>
            </a:r>
            <a:r>
              <a:rPr lang="en-US" err="1"/>
              <a:t>turpis</a:t>
            </a:r>
            <a:r>
              <a:rPr lang="en-US"/>
              <a:t>. </a:t>
            </a:r>
            <a:r>
              <a:rPr lang="en-US" err="1"/>
              <a:t>Fusce</a:t>
            </a:r>
            <a:r>
              <a:rPr lang="en-US"/>
              <a:t> id </a:t>
            </a:r>
            <a:r>
              <a:rPr lang="en-US" err="1"/>
              <a:t>arcu</a:t>
            </a:r>
            <a:r>
              <a:rPr lang="en-US"/>
              <a:t> dui. </a:t>
            </a:r>
            <a:r>
              <a:rPr lang="en-US" err="1"/>
              <a:t>Mauris</a:t>
            </a:r>
            <a:r>
              <a:rPr lang="en-US"/>
              <a:t> porta </a:t>
            </a:r>
            <a:r>
              <a:rPr lang="en-US" err="1"/>
              <a:t>congue</a:t>
            </a:r>
            <a:r>
              <a:rPr lang="en-US"/>
              <a:t> </a:t>
            </a:r>
            <a:r>
              <a:rPr lang="en-US" err="1"/>
              <a:t>turpis</a:t>
            </a:r>
            <a:r>
              <a:rPr lang="en-US"/>
              <a:t> sit </a:t>
            </a:r>
            <a:r>
              <a:rPr lang="en-US" err="1"/>
              <a:t>amet</a:t>
            </a:r>
            <a:r>
              <a:rPr lang="en-US"/>
              <a:t> vestibulum. </a:t>
            </a:r>
            <a:r>
              <a:rPr lang="en-US" err="1"/>
              <a:t>Praesent</a:t>
            </a:r>
            <a:r>
              <a:rPr lang="en-US"/>
              <a:t> </a:t>
            </a:r>
            <a:r>
              <a:rPr lang="en-US" err="1"/>
              <a:t>auctor</a:t>
            </a:r>
            <a:r>
              <a:rPr lang="en-US"/>
              <a:t>, </a:t>
            </a:r>
            <a:r>
              <a:rPr lang="en-US" err="1"/>
              <a:t>augue</a:t>
            </a:r>
            <a:r>
              <a:rPr lang="en-US"/>
              <a:t> cursus ligula.”</a:t>
            </a:r>
          </a:p>
        </p:txBody>
      </p:sp>
      <p:sp>
        <p:nvSpPr>
          <p:cNvPr id="19" name="Text Placeholder 18">
            <a:extLst>
              <a:ext uri="{FF2B5EF4-FFF2-40B4-BE49-F238E27FC236}">
                <a16:creationId xmlns:a16="http://schemas.microsoft.com/office/drawing/2014/main" id="{6023031A-F6CA-2347-9D90-16BF60B31FEE}"/>
              </a:ext>
            </a:extLst>
          </p:cNvPr>
          <p:cNvSpPr>
            <a:spLocks noGrp="1"/>
          </p:cNvSpPr>
          <p:nvPr>
            <p:ph type="body" sz="quarter" idx="15" hasCustomPrompt="1"/>
          </p:nvPr>
        </p:nvSpPr>
        <p:spPr>
          <a:xfrm>
            <a:off x="13093700" y="8289562"/>
            <a:ext cx="2907727" cy="621602"/>
          </a:xfrm>
          <a:prstGeom prst="rect">
            <a:avLst/>
          </a:prstGeom>
        </p:spPr>
        <p:txBody>
          <a:bodyPr anchor="b">
            <a:normAutofit/>
          </a:bodyPr>
          <a:lstStyle>
            <a:lvl1pPr marL="0" indent="0" algn="r">
              <a:spcAft>
                <a:spcPts val="0"/>
              </a:spcAft>
              <a:buNone/>
              <a:defRPr sz="1600" b="0" i="0">
                <a:solidFill>
                  <a:schemeClr val="tx1"/>
                </a:solidFill>
                <a:latin typeface="Arial" panose="020B0604020202020204" pitchFamily="34" charset="0"/>
              </a:defRPr>
            </a:lvl1pPr>
            <a:lvl2pPr marL="0" indent="0" algn="r">
              <a:spcAft>
                <a:spcPts val="0"/>
              </a:spcAft>
              <a:buNone/>
              <a:defRPr sz="1600"/>
            </a:lvl2pPr>
            <a:lvl3pPr marL="0" indent="0" algn="r">
              <a:spcAft>
                <a:spcPts val="0"/>
              </a:spcAft>
              <a:buNone/>
              <a:defRPr sz="1600"/>
            </a:lvl3pPr>
            <a:lvl4pPr marL="0" indent="0" algn="r">
              <a:spcAft>
                <a:spcPts val="0"/>
              </a:spcAft>
              <a:buNone/>
              <a:defRPr sz="1600"/>
            </a:lvl4pPr>
            <a:lvl5pPr marL="0" indent="0" algn="r">
              <a:spcAft>
                <a:spcPts val="0"/>
              </a:spcAft>
              <a:buNone/>
              <a:defRPr sz="1600"/>
            </a:lvl5pPr>
          </a:lstStyle>
          <a:p>
            <a:pPr lvl="0"/>
            <a:r>
              <a:rPr lang="en-US" dirty="0"/>
              <a:t>Title goes here,</a:t>
            </a:r>
          </a:p>
          <a:p>
            <a:pPr lvl="0"/>
            <a:r>
              <a:rPr lang="en-US" dirty="0"/>
              <a:t>COMPANY</a:t>
            </a:r>
          </a:p>
        </p:txBody>
      </p:sp>
      <p:sp>
        <p:nvSpPr>
          <p:cNvPr id="9" name="Text Placeholder 18">
            <a:extLst>
              <a:ext uri="{FF2B5EF4-FFF2-40B4-BE49-F238E27FC236}">
                <a16:creationId xmlns:a16="http://schemas.microsoft.com/office/drawing/2014/main" id="{26C9323E-2160-744F-9534-D9D21253200C}"/>
              </a:ext>
            </a:extLst>
          </p:cNvPr>
          <p:cNvSpPr>
            <a:spLocks noGrp="1"/>
          </p:cNvSpPr>
          <p:nvPr>
            <p:ph type="body" sz="quarter" idx="16" hasCustomPrompt="1"/>
          </p:nvPr>
        </p:nvSpPr>
        <p:spPr>
          <a:xfrm>
            <a:off x="13093700" y="7816293"/>
            <a:ext cx="2907727" cy="458279"/>
          </a:xfrm>
          <a:prstGeom prst="rect">
            <a:avLst/>
          </a:prstGeom>
        </p:spPr>
        <p:txBody>
          <a:bodyPr anchor="b">
            <a:noAutofit/>
          </a:bodyPr>
          <a:lstStyle>
            <a:lvl1pPr marL="0" indent="0" algn="r">
              <a:spcAft>
                <a:spcPts val="0"/>
              </a:spcAft>
              <a:buNone/>
              <a:defRPr sz="2400" b="1" i="0">
                <a:solidFill>
                  <a:schemeClr val="bg2"/>
                </a:solidFill>
                <a:latin typeface="Arial" panose="020B0604020202020204" pitchFamily="34" charset="0"/>
                <a:cs typeface="Arial" panose="020B0604020202020204" pitchFamily="34" charset="0"/>
              </a:defRPr>
            </a:lvl1pPr>
            <a:lvl2pPr marL="0" indent="0" algn="r">
              <a:spcAft>
                <a:spcPts val="0"/>
              </a:spcAft>
              <a:buNone/>
              <a:defRPr sz="1600"/>
            </a:lvl2pPr>
            <a:lvl3pPr marL="0" indent="0" algn="r">
              <a:spcAft>
                <a:spcPts val="0"/>
              </a:spcAft>
              <a:buNone/>
              <a:defRPr sz="1600"/>
            </a:lvl3pPr>
            <a:lvl4pPr marL="0" indent="0" algn="r">
              <a:spcAft>
                <a:spcPts val="0"/>
              </a:spcAft>
              <a:buNone/>
              <a:defRPr sz="1600"/>
            </a:lvl4pPr>
            <a:lvl5pPr marL="0" indent="0" algn="r">
              <a:spcAft>
                <a:spcPts val="0"/>
              </a:spcAft>
              <a:buNone/>
              <a:defRPr sz="1600"/>
            </a:lvl5pPr>
          </a:lstStyle>
          <a:p>
            <a:pPr lvl="0"/>
            <a:r>
              <a:rPr lang="en-US"/>
              <a:t>Name goes here</a:t>
            </a:r>
          </a:p>
        </p:txBody>
      </p:sp>
      <p:pic>
        <p:nvPicPr>
          <p:cNvPr id="2" name="Picture 1">
            <a:extLst>
              <a:ext uri="{FF2B5EF4-FFF2-40B4-BE49-F238E27FC236}">
                <a16:creationId xmlns:a16="http://schemas.microsoft.com/office/drawing/2014/main" id="{F954B76B-6B79-20BC-3F8C-E6F5848E6EB4}"/>
              </a:ext>
            </a:extLst>
          </p:cNvPr>
          <p:cNvPicPr>
            <a:picLocks noChangeAspect="1"/>
          </p:cNvPicPr>
          <p:nvPr userDrawn="1"/>
        </p:nvPicPr>
        <p:blipFill>
          <a:blip r:embed="rId4"/>
          <a:stretch>
            <a:fillRect/>
          </a:stretch>
        </p:blipFill>
        <p:spPr>
          <a:xfrm>
            <a:off x="878089" y="9424616"/>
            <a:ext cx="1360577" cy="412296"/>
          </a:xfrm>
          <a:prstGeom prst="rect">
            <a:avLst/>
          </a:prstGeom>
        </p:spPr>
      </p:pic>
    </p:spTree>
    <p:extLst>
      <p:ext uri="{BB962C8B-B14F-4D97-AF65-F5344CB8AC3E}">
        <p14:creationId xmlns:p14="http://schemas.microsoft.com/office/powerpoint/2010/main" val="303300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ROS 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70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ROS Full background image">
    <p:spTree>
      <p:nvGrpSpPr>
        <p:cNvPr id="1" name=""/>
        <p:cNvGrpSpPr/>
        <p:nvPr/>
      </p:nvGrpSpPr>
      <p:grpSpPr>
        <a:xfrm>
          <a:off x="0" y="0"/>
          <a:ext cx="0" cy="0"/>
          <a:chOff x="0" y="0"/>
          <a:chExt cx="0" cy="0"/>
        </a:xfrm>
      </p:grpSpPr>
      <p:sp>
        <p:nvSpPr>
          <p:cNvPr id="2" name="Picture Placeholder 2"/>
          <p:cNvSpPr>
            <a:spLocks noGrp="1"/>
          </p:cNvSpPr>
          <p:nvPr>
            <p:ph type="pic" sz="quarter" idx="12"/>
          </p:nvPr>
        </p:nvSpPr>
        <p:spPr>
          <a:xfrm>
            <a:off x="0" y="0"/>
            <a:ext cx="18288000" cy="10287000"/>
          </a:xfrm>
          <a:prstGeom prst="rect">
            <a:avLst/>
          </a:prstGeom>
        </p:spPr>
        <p:txBody>
          <a:bodyPr/>
          <a:lstStyle>
            <a:lvl1pPr>
              <a:defRPr b="0" i="0">
                <a:latin typeface="Arial" panose="020B0604020202020204" pitchFamily="34" charset="0"/>
              </a:defRPr>
            </a:lvl1pPr>
          </a:lstStyle>
          <a:p>
            <a:endParaRPr lang="uk-UA"/>
          </a:p>
        </p:txBody>
      </p:sp>
      <p:pic>
        <p:nvPicPr>
          <p:cNvPr id="3" name="Picture 2" descr="Icon&#10;&#10;Description automatically generated">
            <a:extLst>
              <a:ext uri="{FF2B5EF4-FFF2-40B4-BE49-F238E27FC236}">
                <a16:creationId xmlns:a16="http://schemas.microsoft.com/office/drawing/2014/main" id="{C75A10BF-077F-B483-466F-EE593E94D0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181311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PROS Closing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D273382-BAA2-6545-9522-D7ED426C3E68}"/>
              </a:ext>
            </a:extLst>
          </p:cNvPr>
          <p:cNvSpPr/>
          <p:nvPr userDrawn="1"/>
        </p:nvSpPr>
        <p:spPr>
          <a:xfrm>
            <a:off x="0" y="0"/>
            <a:ext cx="18288000" cy="10287000"/>
          </a:xfrm>
          <a:prstGeom prst="rect">
            <a:avLst/>
          </a:prstGeom>
          <a:solidFill>
            <a:srgbClr val="009EE7"/>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2" name="TextBox 1">
            <a:extLst>
              <a:ext uri="{FF2B5EF4-FFF2-40B4-BE49-F238E27FC236}">
                <a16:creationId xmlns:a16="http://schemas.microsoft.com/office/drawing/2014/main" id="{C33634F8-33C3-154E-B631-3E31B8A7BD88}"/>
              </a:ext>
            </a:extLst>
          </p:cNvPr>
          <p:cNvSpPr txBox="1"/>
          <p:nvPr userDrawn="1"/>
        </p:nvSpPr>
        <p:spPr>
          <a:xfrm>
            <a:off x="4224673" y="3943171"/>
            <a:ext cx="9836732" cy="2400657"/>
          </a:xfrm>
          <a:prstGeom prst="rect">
            <a:avLst/>
          </a:prstGeom>
          <a:noFill/>
        </p:spPr>
        <p:txBody>
          <a:bodyPr wrap="none" rtlCol="0">
            <a:spAutoFit/>
          </a:bodyPr>
          <a:lstStyle/>
          <a:p>
            <a:r>
              <a:rPr lang="en-US" sz="15000" b="1" i="0">
                <a:solidFill>
                  <a:schemeClr val="bg2"/>
                </a:solidFill>
                <a:latin typeface="Arial" panose="020B0604020202020204" pitchFamily="34" charset="0"/>
              </a:rPr>
              <a:t>Thank You</a:t>
            </a:r>
          </a:p>
        </p:txBody>
      </p:sp>
      <p:sp>
        <p:nvSpPr>
          <p:cNvPr id="12" name="Title 6">
            <a:extLst>
              <a:ext uri="{FF2B5EF4-FFF2-40B4-BE49-F238E27FC236}">
                <a16:creationId xmlns:a16="http://schemas.microsoft.com/office/drawing/2014/main" id="{AADA29ED-3622-764A-B716-86D70B79E3D1}"/>
              </a:ext>
            </a:extLst>
          </p:cNvPr>
          <p:cNvSpPr txBox="1">
            <a:spLocks/>
          </p:cNvSpPr>
          <p:nvPr userDrawn="1"/>
        </p:nvSpPr>
        <p:spPr>
          <a:xfrm>
            <a:off x="2505869" y="8603929"/>
            <a:ext cx="13276262" cy="501614"/>
          </a:xfrm>
          <a:prstGeom prst="rect">
            <a:avLst/>
          </a:prstGeom>
        </p:spPr>
        <p:txBody>
          <a:bodyPr lIns="0" tIns="0" rIns="0" bIns="0" numCol="1" spcCol="274320" anchor="t" anchorCtr="0">
            <a:noAutofit/>
          </a:bodyPr>
          <a:lstStyle>
            <a:lvl1pPr algn="l" defTabSz="653110" rtl="0" eaLnBrk="1" latinLnBrk="0" hangingPunct="1">
              <a:spcBef>
                <a:spcPct val="0"/>
              </a:spcBef>
              <a:buNone/>
              <a:defRPr sz="1600" kern="1200">
                <a:solidFill>
                  <a:schemeClr val="bg1"/>
                </a:solidFill>
                <a:latin typeface="Century Gothic"/>
                <a:ea typeface="+mj-ea"/>
                <a:cs typeface="+mj-cs"/>
              </a:defRPr>
            </a:lvl1pPr>
          </a:lstStyle>
          <a:p>
            <a:pPr marL="0" indent="0" algn="ctr"/>
            <a:r>
              <a:rPr lang="en-US" sz="2400" b="0" i="0" err="1">
                <a:solidFill>
                  <a:schemeClr val="bg2"/>
                </a:solidFill>
                <a:latin typeface="Arial" panose="020B0604020202020204" pitchFamily="34" charset="0"/>
              </a:rPr>
              <a:t>pros.com</a:t>
            </a:r>
            <a:endParaRPr lang="en-US" sz="2400" b="0" i="0">
              <a:solidFill>
                <a:schemeClr val="bg2"/>
              </a:solidFill>
              <a:latin typeface="Arial" panose="020B0604020202020204" pitchFamily="34" charset="0"/>
            </a:endParaRPr>
          </a:p>
        </p:txBody>
      </p:sp>
      <p:sp>
        <p:nvSpPr>
          <p:cNvPr id="5" name="Rectangle 4">
            <a:hlinkClick r:id="rId2" tooltip="Go to pros.com here"/>
            <a:extLst>
              <a:ext uri="{FF2B5EF4-FFF2-40B4-BE49-F238E27FC236}">
                <a16:creationId xmlns:a16="http://schemas.microsoft.com/office/drawing/2014/main" id="{C089DF1D-A6B6-EB4E-A476-F8452C797F82}"/>
              </a:ext>
            </a:extLst>
          </p:cNvPr>
          <p:cNvSpPr/>
          <p:nvPr userDrawn="1"/>
        </p:nvSpPr>
        <p:spPr>
          <a:xfrm>
            <a:off x="8105614" y="8322590"/>
            <a:ext cx="2092271" cy="945396"/>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pic>
        <p:nvPicPr>
          <p:cNvPr id="3" name="Picture 2">
            <a:extLst>
              <a:ext uri="{FF2B5EF4-FFF2-40B4-BE49-F238E27FC236}">
                <a16:creationId xmlns:a16="http://schemas.microsoft.com/office/drawing/2014/main" id="{026BE9C7-5A83-E3C8-393F-0E3E795B9245}"/>
              </a:ext>
            </a:extLst>
          </p:cNvPr>
          <p:cNvPicPr>
            <a:picLocks noChangeAspect="1"/>
          </p:cNvPicPr>
          <p:nvPr userDrawn="1"/>
        </p:nvPicPr>
        <p:blipFill>
          <a:blip r:embed="rId3"/>
          <a:stretch>
            <a:fillRect/>
          </a:stretch>
        </p:blipFill>
        <p:spPr>
          <a:xfrm>
            <a:off x="878089" y="777033"/>
            <a:ext cx="1360577" cy="412296"/>
          </a:xfrm>
          <a:prstGeom prst="rect">
            <a:avLst/>
          </a:prstGeom>
        </p:spPr>
      </p:pic>
      <p:pic>
        <p:nvPicPr>
          <p:cNvPr id="4" name="Picture 3" descr="Icon&#10;&#10;Description automatically generated">
            <a:extLst>
              <a:ext uri="{FF2B5EF4-FFF2-40B4-BE49-F238E27FC236}">
                <a16:creationId xmlns:a16="http://schemas.microsoft.com/office/drawing/2014/main" id="{B9831AE0-88E1-CA52-A00C-59C9718056A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331575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p:ext uri="{DCECCB84-F9BA-43D5-87BE-67443E8EF086}">
      <p15:sldGuideLst xmlns:p15="http://schemas.microsoft.com/office/powerpoint/2012/main">
        <p15:guide id="1" orient="horz" pos="32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S SLIDE">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A23BA5CA-A4CC-47FD-A53E-DA5CFDD270FF}"/>
              </a:ext>
            </a:extLst>
          </p:cNvPr>
          <p:cNvSpPr>
            <a:spLocks noGrp="1"/>
          </p:cNvSpPr>
          <p:nvPr>
            <p:ph type="title" hasCustomPrompt="1"/>
          </p:nvPr>
        </p:nvSpPr>
        <p:spPr>
          <a:xfrm>
            <a:off x="876299" y="867017"/>
            <a:ext cx="16649701" cy="719043"/>
          </a:xfrm>
          <a:prstGeom prst="rect">
            <a:avLst/>
          </a:prstGeom>
          <a:noFill/>
        </p:spPr>
        <p:txBody>
          <a:bodyPr wrap="square" rtlCol="0" anchor="ctr">
            <a:spAutoFit/>
          </a:bodyPr>
          <a:lstStyle>
            <a:lvl1pPr>
              <a:defRPr lang="uk-UA" sz="4500" b="0" i="0">
                <a:solidFill>
                  <a:srgbClr val="4D4D4D"/>
                </a:solidFill>
                <a:latin typeface="Arial" panose="020B0604020202020204" pitchFamily="34" charset="0"/>
                <a:ea typeface="Roboto Condensed" panose="02000000000000000000" pitchFamily="2" charset="0"/>
                <a:cs typeface="+mn-cs"/>
              </a:defRPr>
            </a:lvl1pPr>
          </a:lstStyle>
          <a:p>
            <a:pPr marL="0" lvl="0"/>
            <a:r>
              <a:rPr lang="en-US" dirty="0"/>
              <a:t>Click to Edit Master Title Style</a:t>
            </a:r>
            <a:endParaRPr lang="uk-UA" dirty="0"/>
          </a:p>
        </p:txBody>
      </p:sp>
      <p:sp>
        <p:nvSpPr>
          <p:cNvPr id="3" name="Text Placeholder 2">
            <a:extLst>
              <a:ext uri="{FF2B5EF4-FFF2-40B4-BE49-F238E27FC236}">
                <a16:creationId xmlns:a16="http://schemas.microsoft.com/office/drawing/2014/main" id="{75205E9D-A885-A64F-A1EF-462BA548593E}"/>
              </a:ext>
            </a:extLst>
          </p:cNvPr>
          <p:cNvSpPr>
            <a:spLocks noGrp="1"/>
          </p:cNvSpPr>
          <p:nvPr>
            <p:ph type="body" sz="quarter" idx="10"/>
          </p:nvPr>
        </p:nvSpPr>
        <p:spPr>
          <a:xfrm>
            <a:off x="2286000" y="2635250"/>
            <a:ext cx="13716000" cy="6165850"/>
          </a:xfrm>
        </p:spPr>
        <p:txBody>
          <a:bodyPr/>
          <a:lstStyle>
            <a:lvl1pPr>
              <a:defRPr sz="3000">
                <a:solidFill>
                  <a:srgbClr val="4D4D4D"/>
                </a:solidFill>
              </a:defRPr>
            </a:lvl1pPr>
            <a:lvl2pPr>
              <a:defRPr sz="2600">
                <a:solidFill>
                  <a:srgbClr val="4D4D4D"/>
                </a:solidFill>
              </a:defRPr>
            </a:lvl2pPr>
            <a:lvl3pPr>
              <a:defRPr sz="2200">
                <a:solidFill>
                  <a:srgbClr val="4D4D4D"/>
                </a:solidFill>
              </a:defRPr>
            </a:lvl3pPr>
            <a:lvl4pPr>
              <a:defRPr sz="1800">
                <a:solidFill>
                  <a:srgbClr val="4D4D4D"/>
                </a:solidFill>
              </a:defRPr>
            </a:lvl4pPr>
            <a:lvl5pPr>
              <a:defRPr sz="1400">
                <a:solidFill>
                  <a:srgbClr val="4D4D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95032F82-585A-964C-A731-89B12B8BF3CF}"/>
              </a:ext>
            </a:extLst>
          </p:cNvPr>
          <p:cNvSpPr/>
          <p:nvPr userDrawn="1"/>
        </p:nvSpPr>
        <p:spPr>
          <a:xfrm>
            <a:off x="0" y="0"/>
            <a:ext cx="18288000"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2" name="Picture 1" descr="Icon&#10;&#10;Description automatically generated">
            <a:extLst>
              <a:ext uri="{FF2B5EF4-FFF2-40B4-BE49-F238E27FC236}">
                <a16:creationId xmlns:a16="http://schemas.microsoft.com/office/drawing/2014/main" id="{0C45A719-7581-2E92-1BE2-4921ECFFAD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181602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ultimedia Slide">
    <p:spTree>
      <p:nvGrpSpPr>
        <p:cNvPr id="1" name=""/>
        <p:cNvGrpSpPr/>
        <p:nvPr/>
      </p:nvGrpSpPr>
      <p:grpSpPr>
        <a:xfrm>
          <a:off x="0" y="0"/>
          <a:ext cx="0" cy="0"/>
          <a:chOff x="0" y="0"/>
          <a:chExt cx="0" cy="0"/>
        </a:xfrm>
      </p:grpSpPr>
      <p:sp>
        <p:nvSpPr>
          <p:cNvPr id="14" name="Title 7">
            <a:extLst>
              <a:ext uri="{FF2B5EF4-FFF2-40B4-BE49-F238E27FC236}">
                <a16:creationId xmlns:a16="http://schemas.microsoft.com/office/drawing/2014/main" id="{885CA68A-58E4-40E0-A56E-2BB552738259}"/>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4D4D4D"/>
                </a:solidFill>
                <a:latin typeface="Arial" panose="020B0604020202020204" pitchFamily="34" charset="0"/>
                <a:ea typeface="Roboto Condensed" panose="02000000000000000000" pitchFamily="2" charset="0"/>
                <a:cs typeface="+mn-cs"/>
              </a:defRPr>
            </a:lvl1pPr>
          </a:lstStyle>
          <a:p>
            <a:pPr marL="0" lvl="0"/>
            <a:r>
              <a:rPr lang="en-US" dirty="0"/>
              <a:t>Click to Edit Master Title Style</a:t>
            </a:r>
            <a:endParaRPr lang="uk-UA" dirty="0"/>
          </a:p>
        </p:txBody>
      </p:sp>
      <p:sp>
        <p:nvSpPr>
          <p:cNvPr id="7" name="Content Placeholder 6">
            <a:extLst>
              <a:ext uri="{FF2B5EF4-FFF2-40B4-BE49-F238E27FC236}">
                <a16:creationId xmlns:a16="http://schemas.microsoft.com/office/drawing/2014/main" id="{89A49AD4-2F9D-A149-BFD4-11D9C4FF976B}"/>
              </a:ext>
            </a:extLst>
          </p:cNvPr>
          <p:cNvSpPr>
            <a:spLocks noGrp="1"/>
          </p:cNvSpPr>
          <p:nvPr>
            <p:ph sz="quarter" idx="10" hasCustomPrompt="1"/>
          </p:nvPr>
        </p:nvSpPr>
        <p:spPr>
          <a:xfrm>
            <a:off x="762000" y="2635250"/>
            <a:ext cx="16764000" cy="6165850"/>
          </a:xfrm>
        </p:spPr>
        <p:txBody>
          <a:bodyPr/>
          <a:lstStyle>
            <a:lvl1pPr marL="0" indent="0">
              <a:buFontTx/>
              <a:buNone/>
              <a:defRPr/>
            </a:lvl1pPr>
            <a:lvl2pPr marL="0" indent="0">
              <a:buFontTx/>
              <a:buNone/>
              <a:defRPr/>
            </a:lvl2pPr>
            <a:lvl3pPr marL="0" indent="0">
              <a:buFontTx/>
              <a:buNone/>
              <a:defRPr/>
            </a:lvl3pPr>
            <a:lvl4pPr marL="0" indent="0">
              <a:buFontTx/>
              <a:buNone/>
              <a:defRPr/>
            </a:lvl4pPr>
            <a:lvl5pPr marL="0" indent="0">
              <a:buFontTx/>
              <a:buNone/>
              <a:defRPr/>
            </a:lvl5pPr>
          </a:lstStyle>
          <a:p>
            <a:pPr lvl="0"/>
            <a:r>
              <a:rPr lang="en-US"/>
              <a:t>Click on icon to insert media</a:t>
            </a:r>
          </a:p>
        </p:txBody>
      </p:sp>
      <p:sp>
        <p:nvSpPr>
          <p:cNvPr id="6" name="Rectangle 5">
            <a:extLst>
              <a:ext uri="{FF2B5EF4-FFF2-40B4-BE49-F238E27FC236}">
                <a16:creationId xmlns:a16="http://schemas.microsoft.com/office/drawing/2014/main" id="{82B9258F-A75C-134A-8CCB-382A32B4C0EF}"/>
              </a:ext>
            </a:extLst>
          </p:cNvPr>
          <p:cNvSpPr/>
          <p:nvPr userDrawn="1"/>
        </p:nvSpPr>
        <p:spPr>
          <a:xfrm>
            <a:off x="0" y="0"/>
            <a:ext cx="18288000"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2" name="Picture 1" descr="Icon&#10;&#10;Description automatically generated">
            <a:extLst>
              <a:ext uri="{FF2B5EF4-FFF2-40B4-BE49-F238E27FC236}">
                <a16:creationId xmlns:a16="http://schemas.microsoft.com/office/drawing/2014/main" id="{A47B6927-25D3-61B6-E5D4-DF01B64D5D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220616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S right imag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9144000" y="0"/>
            <a:ext cx="9144000" cy="1028700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6" name="Title 7">
            <a:extLst>
              <a:ext uri="{FF2B5EF4-FFF2-40B4-BE49-F238E27FC236}">
                <a16:creationId xmlns:a16="http://schemas.microsoft.com/office/drawing/2014/main" id="{040224E1-CF4C-4E00-88F4-FD16DA0EFDAE}"/>
              </a:ext>
            </a:extLst>
          </p:cNvPr>
          <p:cNvSpPr>
            <a:spLocks noGrp="1"/>
          </p:cNvSpPr>
          <p:nvPr>
            <p:ph type="title" hasCustomPrompt="1"/>
          </p:nvPr>
        </p:nvSpPr>
        <p:spPr>
          <a:xfrm>
            <a:off x="876300" y="867017"/>
            <a:ext cx="7493260" cy="719043"/>
          </a:xfrm>
          <a:prstGeom prst="rect">
            <a:avLst/>
          </a:prstGeom>
          <a:noFill/>
        </p:spPr>
        <p:txBody>
          <a:bodyPr wrap="square" rtlCol="0" anchor="ctr">
            <a:spAutoFit/>
          </a:bodyPr>
          <a:lstStyle>
            <a:lvl1pPr>
              <a:defRPr lang="uk-UA" sz="4500" b="0" i="0">
                <a:solidFill>
                  <a:srgbClr val="4D4D4D"/>
                </a:solidFill>
                <a:latin typeface="Arial" panose="020B0604020202020204" pitchFamily="34" charset="0"/>
                <a:ea typeface="Roboto Condensed" panose="02000000000000000000" pitchFamily="2" charset="0"/>
                <a:cs typeface="+mn-cs"/>
              </a:defRPr>
            </a:lvl1pPr>
          </a:lstStyle>
          <a:p>
            <a:pPr marL="0" lvl="0"/>
            <a:r>
              <a:rPr lang="en-US" dirty="0"/>
              <a:t>Click to Edit Master Title</a:t>
            </a:r>
            <a:endParaRPr lang="uk-UA" dirty="0"/>
          </a:p>
        </p:txBody>
      </p:sp>
      <p:sp>
        <p:nvSpPr>
          <p:cNvPr id="2" name="Rectangle 1">
            <a:extLst>
              <a:ext uri="{FF2B5EF4-FFF2-40B4-BE49-F238E27FC236}">
                <a16:creationId xmlns:a16="http://schemas.microsoft.com/office/drawing/2014/main" id="{8F2299F4-D223-B549-B4C7-25C58380AAB5}"/>
              </a:ext>
            </a:extLst>
          </p:cNvPr>
          <p:cNvSpPr/>
          <p:nvPr userDrawn="1"/>
        </p:nvSpPr>
        <p:spPr>
          <a:xfrm>
            <a:off x="16580498" y="9283959"/>
            <a:ext cx="1184988" cy="709127"/>
          </a:xfrm>
          <a:prstGeom prst="rect">
            <a:avLst/>
          </a:prstGeom>
          <a:solidFill>
            <a:schemeClr val="bg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i="0">
              <a:solidFill>
                <a:schemeClr val="tx1"/>
              </a:solidFill>
              <a:latin typeface="Arial" panose="020B0604020202020204" pitchFamily="34" charset="0"/>
            </a:endParaRPr>
          </a:p>
        </p:txBody>
      </p:sp>
      <p:sp>
        <p:nvSpPr>
          <p:cNvPr id="8" name="Rectangle 7">
            <a:extLst>
              <a:ext uri="{FF2B5EF4-FFF2-40B4-BE49-F238E27FC236}">
                <a16:creationId xmlns:a16="http://schemas.microsoft.com/office/drawing/2014/main" id="{F6249E5E-525D-8F4F-8DEC-8E32A7CB9B45}"/>
              </a:ext>
            </a:extLst>
          </p:cNvPr>
          <p:cNvSpPr/>
          <p:nvPr userDrawn="1"/>
        </p:nvSpPr>
        <p:spPr>
          <a:xfrm>
            <a:off x="1" y="0"/>
            <a:ext cx="9143999"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4" name="Picture 3" descr="Icon&#10;&#10;Description automatically generated">
            <a:extLst>
              <a:ext uri="{FF2B5EF4-FFF2-40B4-BE49-F238E27FC236}">
                <a16:creationId xmlns:a16="http://schemas.microsoft.com/office/drawing/2014/main" id="{D9030195-46C4-0EA7-6E22-CB5256F50B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383495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ROS left image">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0" y="0"/>
            <a:ext cx="9144000" cy="10287000"/>
          </a:xfrm>
          <a:prstGeom prst="rect">
            <a:avLst/>
          </a:prstGeom>
        </p:spPr>
        <p:txBody>
          <a:bodyPr/>
          <a:lstStyle>
            <a:lvl1pPr>
              <a:defRPr b="0" i="0">
                <a:latin typeface="Arial" panose="020B0604020202020204" pitchFamily="34" charset="0"/>
              </a:defRPr>
            </a:lvl1pPr>
          </a:lstStyle>
          <a:p>
            <a:r>
              <a:rPr lang="en-US"/>
              <a:t>Click icon to add picture</a:t>
            </a:r>
            <a:endParaRPr lang="uk-UA"/>
          </a:p>
        </p:txBody>
      </p:sp>
      <p:sp>
        <p:nvSpPr>
          <p:cNvPr id="8" name="Title 7">
            <a:extLst>
              <a:ext uri="{FF2B5EF4-FFF2-40B4-BE49-F238E27FC236}">
                <a16:creationId xmlns:a16="http://schemas.microsoft.com/office/drawing/2014/main" id="{0B8FE892-C99C-4CFD-A7CA-659A88C6FC43}"/>
              </a:ext>
            </a:extLst>
          </p:cNvPr>
          <p:cNvSpPr>
            <a:spLocks noGrp="1"/>
          </p:cNvSpPr>
          <p:nvPr>
            <p:ph type="title" hasCustomPrompt="1"/>
          </p:nvPr>
        </p:nvSpPr>
        <p:spPr>
          <a:xfrm>
            <a:off x="10020303" y="867017"/>
            <a:ext cx="7492193" cy="719043"/>
          </a:xfrm>
          <a:prstGeom prst="rect">
            <a:avLst/>
          </a:prstGeom>
          <a:noFill/>
        </p:spPr>
        <p:txBody>
          <a:bodyPr wrap="square" rtlCol="0" anchor="ctr">
            <a:spAutoFit/>
          </a:bodyPr>
          <a:lstStyle>
            <a:lvl1pPr>
              <a:defRPr lang="uk-UA" sz="4500" b="0" i="0">
                <a:solidFill>
                  <a:srgbClr val="4D4D4D"/>
                </a:solidFill>
                <a:latin typeface="Arial" panose="020B0604020202020204" pitchFamily="34" charset="0"/>
                <a:ea typeface="Roboto Condensed" panose="02000000000000000000" pitchFamily="2" charset="0"/>
                <a:cs typeface="+mn-cs"/>
              </a:defRPr>
            </a:lvl1pPr>
          </a:lstStyle>
          <a:p>
            <a:pPr marL="0" lvl="0"/>
            <a:r>
              <a:rPr lang="en-US" dirty="0"/>
              <a:t>Click to Edit Master Title</a:t>
            </a:r>
            <a:endParaRPr lang="uk-UA" dirty="0"/>
          </a:p>
        </p:txBody>
      </p:sp>
      <p:sp>
        <p:nvSpPr>
          <p:cNvPr id="11" name="Slide Number Placeholder 8">
            <a:extLst>
              <a:ext uri="{FF2B5EF4-FFF2-40B4-BE49-F238E27FC236}">
                <a16:creationId xmlns:a16="http://schemas.microsoft.com/office/drawing/2014/main" id="{69164A20-EBC7-E94B-8DC8-878B92402594}"/>
              </a:ext>
            </a:extLst>
          </p:cNvPr>
          <p:cNvSpPr txBox="1">
            <a:spLocks/>
          </p:cNvSpPr>
          <p:nvPr userDrawn="1"/>
        </p:nvSpPr>
        <p:spPr>
          <a:xfrm>
            <a:off x="16916399" y="9458574"/>
            <a:ext cx="1099751" cy="338554"/>
          </a:xfrm>
          <a:prstGeom prst="rect">
            <a:avLst/>
          </a:prstGeom>
          <a:noFill/>
        </p:spPr>
        <p:txBody>
          <a:bodyPr wrap="square" rtlCol="0" anchor="ctr">
            <a:spAutoFit/>
          </a:bodyPr>
          <a:lstStyle>
            <a:defPPr>
              <a:defRPr lang="uk-UA"/>
            </a:defPPr>
            <a:lvl1pPr marL="0" algn="l" defTabSz="1371600" rtl="0" eaLnBrk="1" latinLnBrk="0" hangingPunct="1">
              <a:defRPr lang="uk-UA" sz="1600" b="1" kern="1200" smtClean="0">
                <a:solidFill>
                  <a:schemeClr val="accent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b="0" i="0">
                <a:latin typeface="Arial" panose="020B0604020202020204" pitchFamily="34" charset="0"/>
              </a:rPr>
              <a:t>page </a:t>
            </a:r>
            <a:fld id="{37D409AB-2201-4E18-8A34-C31753AD9B06}" type="slidenum">
              <a:rPr b="0" i="0" smtClean="0">
                <a:latin typeface="Arial" panose="020B0604020202020204" pitchFamily="34" charset="0"/>
              </a:rPr>
              <a:pPr/>
              <a:t>‹#›</a:t>
            </a:fld>
            <a:endParaRPr b="0" i="0">
              <a:latin typeface="Arial" panose="020B0604020202020204" pitchFamily="34" charset="0"/>
            </a:endParaRPr>
          </a:p>
        </p:txBody>
      </p:sp>
      <p:sp>
        <p:nvSpPr>
          <p:cNvPr id="9" name="Rectangle 8">
            <a:extLst>
              <a:ext uri="{FF2B5EF4-FFF2-40B4-BE49-F238E27FC236}">
                <a16:creationId xmlns:a16="http://schemas.microsoft.com/office/drawing/2014/main" id="{85D535E4-56E0-2C4D-97AE-B07C3A27F069}"/>
              </a:ext>
            </a:extLst>
          </p:cNvPr>
          <p:cNvSpPr/>
          <p:nvPr userDrawn="1"/>
        </p:nvSpPr>
        <p:spPr>
          <a:xfrm>
            <a:off x="9144000" y="0"/>
            <a:ext cx="9143999"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2" name="Picture 1" descr="Icon&#10;&#10;Description automatically generated">
            <a:extLst>
              <a:ext uri="{FF2B5EF4-FFF2-40B4-BE49-F238E27FC236}">
                <a16:creationId xmlns:a16="http://schemas.microsoft.com/office/drawing/2014/main" id="{84AA470E-AB1B-F0C8-EE3D-A8727AFFA9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109969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S Blue top slide">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uk-UA" sz="2800" b="0" i="0">
              <a:solidFill>
                <a:schemeClr val="tx1"/>
              </a:solidFill>
              <a:latin typeface="Arial" panose="020B0604020202020204" pitchFamily="34" charset="0"/>
            </a:endParaRPr>
          </a:p>
        </p:txBody>
      </p:sp>
      <p:sp>
        <p:nvSpPr>
          <p:cNvPr id="13" name="Title 7">
            <a:extLst>
              <a:ext uri="{FF2B5EF4-FFF2-40B4-BE49-F238E27FC236}">
                <a16:creationId xmlns:a16="http://schemas.microsoft.com/office/drawing/2014/main" id="{FEB5FF73-83EA-4B86-A976-E012C57A1649}"/>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chemeClr val="bg2"/>
                </a:solidFill>
                <a:latin typeface="Arial" panose="020B0604020202020204" pitchFamily="34" charset="0"/>
                <a:ea typeface="Roboto Condensed" panose="02000000000000000000" pitchFamily="2" charset="0"/>
                <a:cs typeface="+mn-cs"/>
              </a:defRPr>
            </a:lvl1pPr>
          </a:lstStyle>
          <a:p>
            <a:pPr marL="0" lvl="0"/>
            <a:r>
              <a:rPr lang="en-US"/>
              <a:t>Click to Edit Master Title Style</a:t>
            </a:r>
            <a:endParaRPr lang="uk-UA"/>
          </a:p>
        </p:txBody>
      </p:sp>
      <p:pic>
        <p:nvPicPr>
          <p:cNvPr id="2" name="Picture 1" descr="Icon&#10;&#10;Description automatically generated">
            <a:extLst>
              <a:ext uri="{FF2B5EF4-FFF2-40B4-BE49-F238E27FC236}">
                <a16:creationId xmlns:a16="http://schemas.microsoft.com/office/drawing/2014/main" id="{1F811F44-8BCA-8458-F16D-D1D2AF4A20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388352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S middle gray section">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365B3A42-BE0A-47C8-87E8-62D722628FB2}"/>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4D4D4D"/>
                </a:solidFill>
                <a:latin typeface="Arial" panose="020B0604020202020204" pitchFamily="34" charset="0"/>
                <a:ea typeface="Roboto Condensed" panose="02000000000000000000" pitchFamily="2" charset="0"/>
                <a:cs typeface="+mn-cs"/>
              </a:defRPr>
            </a:lvl1pPr>
          </a:lstStyle>
          <a:p>
            <a:pPr marL="0" lvl="0"/>
            <a:r>
              <a:rPr lang="en-US" dirty="0"/>
              <a:t>Click to Edit Master Title Style</a:t>
            </a:r>
            <a:endParaRPr lang="uk-UA" dirty="0"/>
          </a:p>
        </p:txBody>
      </p:sp>
      <p:sp>
        <p:nvSpPr>
          <p:cNvPr id="7" name="Rectangle 6">
            <a:extLst>
              <a:ext uri="{FF2B5EF4-FFF2-40B4-BE49-F238E27FC236}">
                <a16:creationId xmlns:a16="http://schemas.microsoft.com/office/drawing/2014/main" id="{419364CD-EA0F-C646-A7E7-6A3567144882}"/>
              </a:ext>
            </a:extLst>
          </p:cNvPr>
          <p:cNvSpPr/>
          <p:nvPr userDrawn="1"/>
        </p:nvSpPr>
        <p:spPr>
          <a:xfrm>
            <a:off x="0" y="0"/>
            <a:ext cx="18288000"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2" name="Picture 1" descr="Icon&#10;&#10;Description automatically generated">
            <a:extLst>
              <a:ext uri="{FF2B5EF4-FFF2-40B4-BE49-F238E27FC236}">
                <a16:creationId xmlns:a16="http://schemas.microsoft.com/office/drawing/2014/main" id="{A2F04FCC-6486-92FE-77E6-6070D1EB40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5675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ROS middle gray section">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365B3A42-BE0A-47C8-87E8-62D722628FB2}"/>
              </a:ext>
            </a:extLst>
          </p:cNvPr>
          <p:cNvSpPr>
            <a:spLocks noGrp="1"/>
          </p:cNvSpPr>
          <p:nvPr>
            <p:ph type="title" hasCustomPrompt="1"/>
          </p:nvPr>
        </p:nvSpPr>
        <p:spPr>
          <a:xfrm>
            <a:off x="876299" y="867017"/>
            <a:ext cx="15125701" cy="719043"/>
          </a:xfrm>
          <a:prstGeom prst="rect">
            <a:avLst/>
          </a:prstGeom>
          <a:noFill/>
        </p:spPr>
        <p:txBody>
          <a:bodyPr wrap="square" rtlCol="0" anchor="ctr">
            <a:spAutoFit/>
          </a:bodyPr>
          <a:lstStyle>
            <a:lvl1pPr>
              <a:defRPr lang="uk-UA" sz="4500" b="0" i="0">
                <a:solidFill>
                  <a:srgbClr val="4D4D4D"/>
                </a:solidFill>
                <a:latin typeface="Arial" panose="020B0604020202020204" pitchFamily="34" charset="0"/>
                <a:ea typeface="Roboto Condensed" panose="02000000000000000000" pitchFamily="2" charset="0"/>
                <a:cs typeface="+mn-cs"/>
              </a:defRPr>
            </a:lvl1pPr>
          </a:lstStyle>
          <a:p>
            <a:pPr marL="0" lvl="0"/>
            <a:r>
              <a:rPr lang="en-US" dirty="0"/>
              <a:t>Click to Edit Master Title Style</a:t>
            </a:r>
            <a:endParaRPr lang="uk-UA" dirty="0"/>
          </a:p>
        </p:txBody>
      </p:sp>
      <p:sp>
        <p:nvSpPr>
          <p:cNvPr id="7" name="Rectangle 6">
            <a:extLst>
              <a:ext uri="{FF2B5EF4-FFF2-40B4-BE49-F238E27FC236}">
                <a16:creationId xmlns:a16="http://schemas.microsoft.com/office/drawing/2014/main" id="{419364CD-EA0F-C646-A7E7-6A3567144882}"/>
              </a:ext>
            </a:extLst>
          </p:cNvPr>
          <p:cNvSpPr/>
          <p:nvPr userDrawn="1"/>
        </p:nvSpPr>
        <p:spPr>
          <a:xfrm>
            <a:off x="0" y="0"/>
            <a:ext cx="18288000" cy="101600"/>
          </a:xfrm>
          <a:prstGeom prst="rect">
            <a:avLst/>
          </a:prstGeom>
          <a:solidFill>
            <a:srgbClr val="00AFFF"/>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CO" sz="2800">
              <a:solidFill>
                <a:schemeClr val="tx1"/>
              </a:solidFill>
            </a:endParaRPr>
          </a:p>
        </p:txBody>
      </p:sp>
      <p:pic>
        <p:nvPicPr>
          <p:cNvPr id="2" name="Picture 1" descr="Icon&#10;&#10;Description automatically generated">
            <a:extLst>
              <a:ext uri="{FF2B5EF4-FFF2-40B4-BE49-F238E27FC236}">
                <a16:creationId xmlns:a16="http://schemas.microsoft.com/office/drawing/2014/main" id="{680FC48F-1E61-11BF-6A44-BF85A931A8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17398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image" Target="../media/image3.pn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heme" Target="../theme/theme2.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B71E6932-A871-6E42-B976-A88EF05CCC77}"/>
              </a:ext>
            </a:extLst>
          </p:cNvPr>
          <p:cNvSpPr txBox="1"/>
          <p:nvPr userDrawn="1"/>
        </p:nvSpPr>
        <p:spPr>
          <a:xfrm>
            <a:off x="2233804" y="9708730"/>
            <a:ext cx="4199035" cy="256480"/>
          </a:xfrm>
          <a:prstGeom prst="rect">
            <a:avLst/>
          </a:prstGeom>
          <a:noFill/>
        </p:spPr>
        <p:txBody>
          <a:bodyPr wrap="none" rtlCol="0" anchor="b">
            <a:spAutoFit/>
          </a:bodyPr>
          <a:lstStyle/>
          <a:p>
            <a:pPr marL="0" marR="0" lvl="0" indent="0" algn="l" defTabSz="653110" rtl="0" eaLnBrk="1" fontAlgn="auto" latinLnBrk="0" hangingPunct="1">
              <a:lnSpc>
                <a:spcPct val="100000"/>
              </a:lnSpc>
              <a:spcBef>
                <a:spcPts val="0"/>
              </a:spcBef>
              <a:spcAft>
                <a:spcPts val="0"/>
              </a:spcAft>
              <a:buClrTx/>
              <a:buSzTx/>
              <a:buFontTx/>
              <a:buNone/>
              <a:tabLst/>
              <a:defRPr/>
            </a:pPr>
            <a:r>
              <a:rPr lang="en-US" sz="1600" b="0" i="0" baseline="30000" dirty="0">
                <a:solidFill>
                  <a:schemeClr val="accent2"/>
                </a:solidFill>
                <a:latin typeface="Arial" panose="020B0604020202020204" pitchFamily="34" charset="0"/>
              </a:rPr>
              <a:t>©2022 PROS, Inc. All rights reserved. Confidential and Proprietary</a:t>
            </a:r>
          </a:p>
        </p:txBody>
      </p:sp>
      <p:sp>
        <p:nvSpPr>
          <p:cNvPr id="13" name="Slide Number Placeholder 8">
            <a:extLst>
              <a:ext uri="{FF2B5EF4-FFF2-40B4-BE49-F238E27FC236}">
                <a16:creationId xmlns:a16="http://schemas.microsoft.com/office/drawing/2014/main" id="{3FB4DD4D-7B02-DF4B-A3FD-434BEA068FBA}"/>
              </a:ext>
            </a:extLst>
          </p:cNvPr>
          <p:cNvSpPr txBox="1">
            <a:spLocks/>
          </p:cNvSpPr>
          <p:nvPr userDrawn="1"/>
        </p:nvSpPr>
        <p:spPr>
          <a:xfrm>
            <a:off x="16789723" y="9539453"/>
            <a:ext cx="1099751" cy="338554"/>
          </a:xfrm>
          <a:prstGeom prst="rect">
            <a:avLst/>
          </a:prstGeom>
          <a:noFill/>
        </p:spPr>
        <p:txBody>
          <a:bodyPr wrap="square" rtlCol="0" anchor="ctr">
            <a:spAutoFit/>
          </a:bodyPr>
          <a:lstStyle>
            <a:defPPr>
              <a:defRPr lang="uk-UA"/>
            </a:defPPr>
            <a:lvl1pPr marL="0" algn="l" defTabSz="1371600" rtl="0" eaLnBrk="1" latinLnBrk="0" hangingPunct="1">
              <a:defRPr lang="uk-UA" sz="1600" b="1" kern="1200" smtClean="0">
                <a:solidFill>
                  <a:schemeClr val="accent2"/>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b="0" i="0" dirty="0">
                <a:latin typeface="Arial" panose="020B0604020202020204" pitchFamily="34" charset="0"/>
              </a:rPr>
              <a:t>page </a:t>
            </a:r>
            <a:fld id="{37D409AB-2201-4E18-8A34-C31753AD9B06}" type="slidenum">
              <a:rPr b="0" i="0" smtClean="0">
                <a:latin typeface="Arial" panose="020B0604020202020204" pitchFamily="34" charset="0"/>
              </a:rPr>
              <a:pPr/>
              <a:t>‹#›</a:t>
            </a:fld>
            <a:endParaRPr b="0" i="0" dirty="0">
              <a:latin typeface="Arial" panose="020B0604020202020204" pitchFamily="34" charset="0"/>
            </a:endParaRPr>
          </a:p>
        </p:txBody>
      </p:sp>
      <p:sp>
        <p:nvSpPr>
          <p:cNvPr id="9" name="Text Placeholder 8">
            <a:extLst>
              <a:ext uri="{FF2B5EF4-FFF2-40B4-BE49-F238E27FC236}">
                <a16:creationId xmlns:a16="http://schemas.microsoft.com/office/drawing/2014/main" id="{EBC00932-CED6-5A40-92A3-DF528276B996}"/>
              </a:ext>
            </a:extLst>
          </p:cNvPr>
          <p:cNvSpPr>
            <a:spLocks noGrp="1"/>
          </p:cNvSpPr>
          <p:nvPr>
            <p:ph type="body" idx="1"/>
          </p:nvPr>
        </p:nvSpPr>
        <p:spPr>
          <a:xfrm>
            <a:off x="2286000" y="2635250"/>
            <a:ext cx="13716000" cy="616585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Graphic 4">
            <a:extLst>
              <a:ext uri="{FF2B5EF4-FFF2-40B4-BE49-F238E27FC236}">
                <a16:creationId xmlns:a16="http://schemas.microsoft.com/office/drawing/2014/main" id="{D2C3B904-4715-9566-DF14-95A0FD391B60}"/>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1580" y="9468840"/>
            <a:ext cx="1242786" cy="381000"/>
          </a:xfrm>
          <a:prstGeom prst="rect">
            <a:avLst/>
          </a:prstGeom>
        </p:spPr>
      </p:pic>
    </p:spTree>
    <p:extLst>
      <p:ext uri="{BB962C8B-B14F-4D97-AF65-F5344CB8AC3E}">
        <p14:creationId xmlns:p14="http://schemas.microsoft.com/office/powerpoint/2010/main" val="3413871359"/>
      </p:ext>
    </p:extLst>
  </p:cSld>
  <p:clrMap bg1="lt1" tx1="dk1" bg2="lt2" tx2="dk2" accent1="accent1" accent2="accent2" accent3="accent3" accent4="accent4" accent5="accent5" accent6="accent6" hlink="hlink" folHlink="folHlink"/>
  <p:sldLayoutIdLst>
    <p:sldLayoutId id="2147483664" r:id="rId1"/>
    <p:sldLayoutId id="2147483821" r:id="rId2"/>
    <p:sldLayoutId id="2147483795" r:id="rId3"/>
    <p:sldLayoutId id="2147483824" r:id="rId4"/>
    <p:sldLayoutId id="2147483695" r:id="rId5"/>
    <p:sldLayoutId id="2147483696" r:id="rId6"/>
    <p:sldLayoutId id="2147483680" r:id="rId7"/>
    <p:sldLayoutId id="2147483697" r:id="rId8"/>
    <p:sldLayoutId id="2147483830" r:id="rId9"/>
    <p:sldLayoutId id="2147483822" r:id="rId10"/>
    <p:sldLayoutId id="2147483825" r:id="rId11"/>
    <p:sldLayoutId id="2147483826" r:id="rId12"/>
    <p:sldLayoutId id="2147483827" r:id="rId13"/>
    <p:sldLayoutId id="2147483790" r:id="rId14"/>
    <p:sldLayoutId id="2147483818" r:id="rId15"/>
    <p:sldLayoutId id="214748382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110000"/>
        </a:lnSpc>
        <a:spcBef>
          <a:spcPts val="0"/>
        </a:spcBef>
        <a:spcAft>
          <a:spcPts val="600"/>
        </a:spcAft>
        <a:buClr>
          <a:schemeClr val="tx1"/>
        </a:buClr>
        <a:buFont typeface="Arial" panose="020B0604020202020204" pitchFamily="34" charset="0"/>
        <a:buChar char="•"/>
        <a:defRPr sz="3000" b="0" i="0" kern="1200">
          <a:solidFill>
            <a:srgbClr val="404040"/>
          </a:solidFill>
          <a:latin typeface="Arial" panose="020B0604020202020204" pitchFamily="34" charset="0"/>
          <a:ea typeface="+mn-ea"/>
          <a:cs typeface="+mn-cs"/>
        </a:defRPr>
      </a:lvl1pPr>
      <a:lvl2pPr marL="1028700" indent="-342900" algn="l" defTabSz="1371600" rtl="0" eaLnBrk="1" latinLnBrk="0" hangingPunct="1">
        <a:lnSpc>
          <a:spcPct val="110000"/>
        </a:lnSpc>
        <a:spcBef>
          <a:spcPts val="0"/>
        </a:spcBef>
        <a:spcAft>
          <a:spcPts val="600"/>
        </a:spcAft>
        <a:buClr>
          <a:schemeClr val="tx1"/>
        </a:buClr>
        <a:buFont typeface="Arial" panose="020B0604020202020204" pitchFamily="34" charset="0"/>
        <a:buChar char="•"/>
        <a:defRPr sz="2600" b="0" i="0" kern="1200">
          <a:solidFill>
            <a:srgbClr val="404040"/>
          </a:solidFill>
          <a:latin typeface="Arial" panose="020B0604020202020204" pitchFamily="34" charset="0"/>
          <a:ea typeface="+mn-ea"/>
          <a:cs typeface="+mn-cs"/>
        </a:defRPr>
      </a:lvl2pPr>
      <a:lvl3pPr marL="1714500" indent="-342900" algn="l" defTabSz="1371600" rtl="0" eaLnBrk="1" latinLnBrk="0" hangingPunct="1">
        <a:lnSpc>
          <a:spcPct val="110000"/>
        </a:lnSpc>
        <a:spcBef>
          <a:spcPts val="0"/>
        </a:spcBef>
        <a:spcAft>
          <a:spcPts val="600"/>
        </a:spcAft>
        <a:buClr>
          <a:schemeClr val="tx1"/>
        </a:buClr>
        <a:buFont typeface="Arial" panose="020B0604020202020204" pitchFamily="34" charset="0"/>
        <a:buChar char="•"/>
        <a:defRPr sz="2200" b="0" i="0" kern="1200">
          <a:solidFill>
            <a:srgbClr val="404040"/>
          </a:solidFill>
          <a:latin typeface="Arial" panose="020B0604020202020204" pitchFamily="34" charset="0"/>
          <a:ea typeface="+mn-ea"/>
          <a:cs typeface="+mn-cs"/>
        </a:defRPr>
      </a:lvl3pPr>
      <a:lvl4pPr marL="2400300" indent="-342900" algn="l" defTabSz="1371600" rtl="0" eaLnBrk="1" latinLnBrk="0" hangingPunct="1">
        <a:lnSpc>
          <a:spcPct val="110000"/>
        </a:lnSpc>
        <a:spcBef>
          <a:spcPts val="0"/>
        </a:spcBef>
        <a:spcAft>
          <a:spcPts val="600"/>
        </a:spcAft>
        <a:buClr>
          <a:schemeClr val="tx1"/>
        </a:buClr>
        <a:buFont typeface="Arial" panose="020B0604020202020204" pitchFamily="34" charset="0"/>
        <a:buChar char="•"/>
        <a:defRPr sz="1800" b="0" i="0" kern="1200">
          <a:solidFill>
            <a:srgbClr val="404040"/>
          </a:solidFill>
          <a:latin typeface="Arial" panose="020B0604020202020204" pitchFamily="34" charset="0"/>
          <a:ea typeface="+mn-ea"/>
          <a:cs typeface="+mn-cs"/>
        </a:defRPr>
      </a:lvl4pPr>
      <a:lvl5pPr marL="3086100" indent="-342900" algn="l" defTabSz="1371600" rtl="0" eaLnBrk="1" latinLnBrk="0" hangingPunct="1">
        <a:lnSpc>
          <a:spcPct val="110000"/>
        </a:lnSpc>
        <a:spcBef>
          <a:spcPts val="0"/>
        </a:spcBef>
        <a:spcAft>
          <a:spcPts val="600"/>
        </a:spcAft>
        <a:buClr>
          <a:schemeClr val="tx1"/>
        </a:buClr>
        <a:buFont typeface="Arial" panose="020B0604020202020204" pitchFamily="34" charset="0"/>
        <a:buChar char="•"/>
        <a:defRPr sz="1400" b="0" i="0" kern="1200">
          <a:solidFill>
            <a:srgbClr val="404040"/>
          </a:solidFill>
          <a:latin typeface="Arial" panose="020B0604020202020204" pitchFamily="34" charset="0"/>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4">
          <p15:clr>
            <a:srgbClr val="F26B43"/>
          </p15:clr>
        </p15:guide>
        <p15:guide id="2" pos="5760">
          <p15:clr>
            <a:srgbClr val="F26B43"/>
          </p15:clr>
        </p15:guide>
        <p15:guide id="3" pos="480">
          <p15:clr>
            <a:srgbClr val="F26B43"/>
          </p15:clr>
        </p15:guide>
        <p15:guide id="4" pos="11040">
          <p15:clr>
            <a:srgbClr val="F26B43"/>
          </p15:clr>
        </p15:guide>
        <p15:guide id="5" orient="horz" pos="5544">
          <p15:clr>
            <a:srgbClr val="F26B43"/>
          </p15:clr>
        </p15:guide>
        <p15:guide id="6" orient="horz" pos="1660">
          <p15:clr>
            <a:srgbClr val="F26B43"/>
          </p15:clr>
        </p15:guide>
        <p15:guide id="7" pos="1440">
          <p15:clr>
            <a:srgbClr val="F26B43"/>
          </p15:clr>
        </p15:guide>
        <p15:guide id="8" pos="10080">
          <p15:clr>
            <a:srgbClr val="F26B43"/>
          </p15:clr>
        </p15:guide>
        <p15:guide id="9" orient="horz" pos="33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29" name="Picture 28" descr="Icon&#10;&#10;Description automatically generated">
            <a:extLst>
              <a:ext uri="{FF2B5EF4-FFF2-40B4-BE49-F238E27FC236}">
                <a16:creationId xmlns:a16="http://schemas.microsoft.com/office/drawing/2014/main" id="{B7F8A8CE-FF02-C9F2-4353-A9AD17CB4635}"/>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8535650" y="1816100"/>
            <a:ext cx="1223668" cy="6261100"/>
          </a:xfrm>
          <a:prstGeom prst="rect">
            <a:avLst/>
          </a:prstGeom>
        </p:spPr>
      </p:pic>
    </p:spTree>
    <p:extLst>
      <p:ext uri="{BB962C8B-B14F-4D97-AF65-F5344CB8AC3E}">
        <p14:creationId xmlns:p14="http://schemas.microsoft.com/office/powerpoint/2010/main" val="968738025"/>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23" r:id="rId7"/>
    <p:sldLayoutId id="2147483810" r:id="rId8"/>
    <p:sldLayoutId id="2147483811" r:id="rId9"/>
    <p:sldLayoutId id="214748381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1pPr>
      <a:lvl2pPr marL="10287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2pPr>
      <a:lvl3pPr marL="17145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3pPr>
      <a:lvl4pPr marL="24003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4pPr>
      <a:lvl5pPr marL="3086100" indent="-342900" algn="l" defTabSz="1371600" rtl="0" eaLnBrk="1" latinLnBrk="0" hangingPunct="1">
        <a:lnSpc>
          <a:spcPct val="110000"/>
        </a:lnSpc>
        <a:spcBef>
          <a:spcPts val="0"/>
        </a:spcBef>
        <a:spcAft>
          <a:spcPts val="600"/>
        </a:spcAft>
        <a:buClr>
          <a:schemeClr val="accent5"/>
        </a:buClr>
        <a:buFont typeface="Arial" panose="020B0604020202020204" pitchFamily="34" charset="0"/>
        <a:buChar char="•"/>
        <a:defRPr sz="2200" kern="1200">
          <a:solidFill>
            <a:srgbClr val="666666"/>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44">
          <p15:clr>
            <a:srgbClr val="F26B43"/>
          </p15:clr>
        </p15:guide>
        <p15:guide id="2" pos="5760">
          <p15:clr>
            <a:srgbClr val="F26B43"/>
          </p15:clr>
        </p15:guide>
        <p15:guide id="3" pos="480">
          <p15:clr>
            <a:srgbClr val="F26B43"/>
          </p15:clr>
        </p15:guide>
        <p15:guide id="4" pos="11040">
          <p15:clr>
            <a:srgbClr val="F26B43"/>
          </p15:clr>
        </p15:guide>
        <p15:guide id="5" orient="horz" pos="5544">
          <p15:clr>
            <a:srgbClr val="F26B43"/>
          </p15:clr>
        </p15:guide>
        <p15:guide id="6" orient="horz" pos="1660">
          <p15:clr>
            <a:srgbClr val="F26B43"/>
          </p15:clr>
        </p15:guide>
        <p15:guide id="7" pos="1440">
          <p15:clr>
            <a:srgbClr val="F26B43"/>
          </p15:clr>
        </p15:guide>
        <p15:guide id="8" pos="10080">
          <p15:clr>
            <a:srgbClr val="F26B43"/>
          </p15:clr>
        </p15:guide>
        <p15:guide id="9" orient="horz" pos="33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cucumber.io/"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hyperlink" Target="https://github.com/mhenini/CucumberDemo" TargetMode="Externa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hyperlink" Target="https://www.cypress.i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34ED7691-3405-F546-A1D9-B6C2BE975DF2}"/>
              </a:ext>
            </a:extLst>
          </p:cNvPr>
          <p:cNvSpPr>
            <a:spLocks noGrp="1"/>
          </p:cNvSpPr>
          <p:nvPr>
            <p:ph sz="quarter" idx="10"/>
          </p:nvPr>
        </p:nvSpPr>
        <p:spPr/>
        <p:txBody>
          <a:bodyPr/>
          <a:lstStyle/>
          <a:p>
            <a:r>
              <a:rPr lang="en-US" b="1" dirty="0"/>
              <a:t>Front-to-Back Testing</a:t>
            </a:r>
          </a:p>
        </p:txBody>
      </p:sp>
      <p:sp>
        <p:nvSpPr>
          <p:cNvPr id="16" name="Content Placeholder 15">
            <a:extLst>
              <a:ext uri="{FF2B5EF4-FFF2-40B4-BE49-F238E27FC236}">
                <a16:creationId xmlns:a16="http://schemas.microsoft.com/office/drawing/2014/main" id="{A4A5C1A6-8ACC-9643-BCF9-1456B9C24D76}"/>
              </a:ext>
            </a:extLst>
          </p:cNvPr>
          <p:cNvSpPr>
            <a:spLocks noGrp="1"/>
          </p:cNvSpPr>
          <p:nvPr>
            <p:ph sz="quarter" idx="11"/>
          </p:nvPr>
        </p:nvSpPr>
        <p:spPr/>
        <p:txBody>
          <a:bodyPr/>
          <a:lstStyle/>
          <a:p>
            <a:r>
              <a:rPr lang="en-US" dirty="0"/>
              <a:t>Demo on how to use Cypress and Cucumber to test front-end and back-end code.</a:t>
            </a:r>
          </a:p>
        </p:txBody>
      </p:sp>
      <p:sp>
        <p:nvSpPr>
          <p:cNvPr id="19" name="Content Placeholder 18">
            <a:extLst>
              <a:ext uri="{FF2B5EF4-FFF2-40B4-BE49-F238E27FC236}">
                <a16:creationId xmlns:a16="http://schemas.microsoft.com/office/drawing/2014/main" id="{12D5CC02-0C12-874F-863E-30C458C35D50}"/>
              </a:ext>
            </a:extLst>
          </p:cNvPr>
          <p:cNvSpPr>
            <a:spLocks noGrp="1"/>
          </p:cNvSpPr>
          <p:nvPr>
            <p:ph sz="quarter" idx="12"/>
          </p:nvPr>
        </p:nvSpPr>
        <p:spPr/>
        <p:txBody>
          <a:bodyPr/>
          <a:lstStyle/>
          <a:p>
            <a:r>
              <a:rPr lang="en-US" b="1" dirty="0"/>
              <a:t>Lakshi Villavarayen,</a:t>
            </a:r>
          </a:p>
          <a:p>
            <a:r>
              <a:rPr lang="en-US" b="1" dirty="0"/>
              <a:t>Senior Quality Engineer</a:t>
            </a:r>
          </a:p>
        </p:txBody>
      </p:sp>
      <p:pic>
        <p:nvPicPr>
          <p:cNvPr id="10" name="Picture Placeholder 9">
            <a:extLst>
              <a:ext uri="{FF2B5EF4-FFF2-40B4-BE49-F238E27FC236}">
                <a16:creationId xmlns:a16="http://schemas.microsoft.com/office/drawing/2014/main" id="{B41DB08A-E985-4449-8CB7-46BB5F8D22CF}"/>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35108" t="171" r="5662"/>
          <a:stretch/>
        </p:blipFill>
        <p:spPr>
          <a:xfrm>
            <a:off x="0" y="0"/>
            <a:ext cx="9144000" cy="10287000"/>
          </a:xfrm>
        </p:spPr>
      </p:pic>
      <p:sp>
        <p:nvSpPr>
          <p:cNvPr id="6" name="Content Placeholder 18">
            <a:extLst>
              <a:ext uri="{FF2B5EF4-FFF2-40B4-BE49-F238E27FC236}">
                <a16:creationId xmlns:a16="http://schemas.microsoft.com/office/drawing/2014/main" id="{CF97361A-C5FC-4FD3-877E-8ED45D7DFC7D}"/>
              </a:ext>
            </a:extLst>
          </p:cNvPr>
          <p:cNvSpPr txBox="1">
            <a:spLocks/>
          </p:cNvSpPr>
          <p:nvPr/>
        </p:nvSpPr>
        <p:spPr>
          <a:xfrm>
            <a:off x="14389449" y="7577098"/>
            <a:ext cx="3254460" cy="914400"/>
          </a:xfrm>
          <a:prstGeom prst="rect">
            <a:avLst/>
          </a:prstGeom>
        </p:spPr>
        <p:txBody>
          <a:bodyPr/>
          <a:lstStyle>
            <a:lvl1pPr marL="0" marR="0" indent="0" algn="r" defTabSz="1371600" rtl="0" eaLnBrk="1" fontAlgn="auto" latinLnBrk="0" hangingPunct="1">
              <a:lnSpc>
                <a:spcPct val="100000"/>
              </a:lnSpc>
              <a:spcBef>
                <a:spcPts val="0"/>
              </a:spcBef>
              <a:spcAft>
                <a:spcPts val="0"/>
              </a:spcAft>
              <a:buClrTx/>
              <a:buSzTx/>
              <a:buFontTx/>
              <a:buNone/>
              <a:tabLst/>
              <a:defRPr lang="en-US" sz="2000" b="0" i="0" kern="1200" dirty="0" smtClean="0">
                <a:solidFill>
                  <a:schemeClr val="bg2"/>
                </a:solidFill>
                <a:latin typeface="Arial" panose="020B0604020202020204" pitchFamily="34" charset="0"/>
                <a:ea typeface="+mn-ea"/>
                <a:cs typeface="+mn-cs"/>
              </a:defRPr>
            </a:lvl1pPr>
            <a:lvl2pPr marL="0" indent="0" algn="l" defTabSz="1371600" rtl="0" eaLnBrk="1" latinLnBrk="0" hangingPunct="1">
              <a:lnSpc>
                <a:spcPct val="100000"/>
              </a:lnSpc>
              <a:spcBef>
                <a:spcPts val="0"/>
              </a:spcBef>
              <a:spcAft>
                <a:spcPts val="600"/>
              </a:spcAft>
              <a:buClr>
                <a:schemeClr val="accent5"/>
              </a:buClr>
              <a:buFontTx/>
              <a:buNone/>
              <a:defRPr sz="3000" kern="1200">
                <a:solidFill>
                  <a:srgbClr val="666666"/>
                </a:solidFill>
                <a:latin typeface="+mn-lt"/>
                <a:ea typeface="+mn-ea"/>
                <a:cs typeface="+mn-cs"/>
              </a:defRPr>
            </a:lvl2pPr>
            <a:lvl3pPr marL="0" indent="0" algn="l" defTabSz="1371600" rtl="0" eaLnBrk="1" latinLnBrk="0" hangingPunct="1">
              <a:lnSpc>
                <a:spcPct val="100000"/>
              </a:lnSpc>
              <a:spcBef>
                <a:spcPts val="0"/>
              </a:spcBef>
              <a:spcAft>
                <a:spcPts val="600"/>
              </a:spcAft>
              <a:buClr>
                <a:schemeClr val="accent5"/>
              </a:buClr>
              <a:buFontTx/>
              <a:buNone/>
              <a:defRPr sz="3000" kern="1200">
                <a:solidFill>
                  <a:srgbClr val="666666"/>
                </a:solidFill>
                <a:latin typeface="+mn-lt"/>
                <a:ea typeface="+mn-ea"/>
                <a:cs typeface="+mn-cs"/>
              </a:defRPr>
            </a:lvl3pPr>
            <a:lvl4pPr marL="0" indent="0" algn="l" defTabSz="1371600" rtl="0" eaLnBrk="1" latinLnBrk="0" hangingPunct="1">
              <a:lnSpc>
                <a:spcPct val="100000"/>
              </a:lnSpc>
              <a:spcBef>
                <a:spcPts val="0"/>
              </a:spcBef>
              <a:spcAft>
                <a:spcPts val="600"/>
              </a:spcAft>
              <a:buClr>
                <a:schemeClr val="accent5"/>
              </a:buClr>
              <a:buFontTx/>
              <a:buNone/>
              <a:defRPr sz="3000" kern="1200">
                <a:solidFill>
                  <a:srgbClr val="666666"/>
                </a:solidFill>
                <a:latin typeface="+mn-lt"/>
                <a:ea typeface="+mn-ea"/>
                <a:cs typeface="+mn-cs"/>
              </a:defRPr>
            </a:lvl4pPr>
            <a:lvl5pPr marL="0" indent="0" algn="l" defTabSz="1371600" rtl="0" eaLnBrk="1" latinLnBrk="0" hangingPunct="1">
              <a:lnSpc>
                <a:spcPct val="100000"/>
              </a:lnSpc>
              <a:spcBef>
                <a:spcPts val="0"/>
              </a:spcBef>
              <a:spcAft>
                <a:spcPts val="600"/>
              </a:spcAft>
              <a:buClr>
                <a:schemeClr val="accent5"/>
              </a:buClr>
              <a:buFontTx/>
              <a:buNone/>
              <a:defRPr sz="3000" kern="1200">
                <a:solidFill>
                  <a:srgbClr val="666666"/>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fi-FI" b="1" dirty="0"/>
              <a:t>Manale Henini,</a:t>
            </a:r>
          </a:p>
          <a:p>
            <a:r>
              <a:rPr lang="fi-FI" b="1" dirty="0"/>
              <a:t>Software Engineer I</a:t>
            </a:r>
          </a:p>
        </p:txBody>
      </p:sp>
    </p:spTree>
    <p:extLst>
      <p:ext uri="{BB962C8B-B14F-4D97-AF65-F5344CB8AC3E}">
        <p14:creationId xmlns:p14="http://schemas.microsoft.com/office/powerpoint/2010/main" val="36835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D83FA-58DC-4773-B153-FEDAD904EC05}"/>
              </a:ext>
            </a:extLst>
          </p:cNvPr>
          <p:cNvSpPr>
            <a:spLocks noGrp="1"/>
          </p:cNvSpPr>
          <p:nvPr>
            <p:ph type="title"/>
          </p:nvPr>
        </p:nvSpPr>
        <p:spPr/>
        <p:txBody>
          <a:bodyPr/>
          <a:lstStyle/>
          <a:p>
            <a:r>
              <a:rPr lang="en-US" dirty="0"/>
              <a:t>Now, What’s Cucumber?</a:t>
            </a:r>
          </a:p>
        </p:txBody>
      </p:sp>
      <p:sp>
        <p:nvSpPr>
          <p:cNvPr id="3" name="Text Placeholder 2">
            <a:extLst>
              <a:ext uri="{FF2B5EF4-FFF2-40B4-BE49-F238E27FC236}">
                <a16:creationId xmlns:a16="http://schemas.microsoft.com/office/drawing/2014/main" id="{7969C861-25BA-467A-9B5D-D7D33DD4C2B5}"/>
              </a:ext>
            </a:extLst>
          </p:cNvPr>
          <p:cNvSpPr>
            <a:spLocks noGrp="1"/>
          </p:cNvSpPr>
          <p:nvPr>
            <p:ph type="body" sz="quarter" idx="10"/>
          </p:nvPr>
        </p:nvSpPr>
        <p:spPr/>
        <p:txBody>
          <a:bodyPr/>
          <a:lstStyle/>
          <a:p>
            <a:r>
              <a:rPr lang="en-US" dirty="0"/>
              <a:t>Cucumber is a tool that supports the BDD process.</a:t>
            </a:r>
          </a:p>
          <a:p>
            <a:r>
              <a:rPr lang="en-US" dirty="0"/>
              <a:t>Reads plain text specifications and verifies software follows them.</a:t>
            </a:r>
          </a:p>
          <a:p>
            <a:r>
              <a:rPr lang="en-US" dirty="0"/>
              <a:t>Specifications are made of </a:t>
            </a:r>
            <a:r>
              <a:rPr lang="en-US" i="1" dirty="0"/>
              <a:t>examples,</a:t>
            </a:r>
            <a:r>
              <a:rPr lang="en-US" dirty="0"/>
              <a:t> or </a:t>
            </a:r>
            <a:r>
              <a:rPr lang="en-US" i="1" dirty="0"/>
              <a:t>scenarios</a:t>
            </a:r>
            <a:r>
              <a:rPr lang="en-US" dirty="0"/>
              <a:t>, ex:</a:t>
            </a:r>
            <a:br>
              <a:rPr lang="en-US" dirty="0"/>
            </a:br>
            <a:endParaRPr lang="en-US" dirty="0"/>
          </a:p>
          <a:p>
            <a:endParaRPr lang="en-US" dirty="0"/>
          </a:p>
          <a:p>
            <a:endParaRPr lang="en-US" dirty="0"/>
          </a:p>
          <a:p>
            <a:endParaRPr lang="en-US" dirty="0"/>
          </a:p>
          <a:p>
            <a:endParaRPr lang="en-US" dirty="0"/>
          </a:p>
          <a:p>
            <a:r>
              <a:rPr lang="en-US" dirty="0"/>
              <a:t>Scenarios are made of </a:t>
            </a:r>
            <a:r>
              <a:rPr lang="en-US" i="1" dirty="0"/>
              <a:t>steps</a:t>
            </a:r>
            <a:r>
              <a:rPr lang="en-US" dirty="0"/>
              <a:t>.</a:t>
            </a:r>
          </a:p>
        </p:txBody>
      </p:sp>
      <p:pic>
        <p:nvPicPr>
          <p:cNvPr id="5" name="Picture 4">
            <a:extLst>
              <a:ext uri="{FF2B5EF4-FFF2-40B4-BE49-F238E27FC236}">
                <a16:creationId xmlns:a16="http://schemas.microsoft.com/office/drawing/2014/main" id="{1A4F9B63-DEA5-4F14-803C-23CA313CA31C}"/>
              </a:ext>
            </a:extLst>
          </p:cNvPr>
          <p:cNvPicPr>
            <a:picLocks noChangeAspect="1"/>
          </p:cNvPicPr>
          <p:nvPr/>
        </p:nvPicPr>
        <p:blipFill>
          <a:blip r:embed="rId3"/>
          <a:stretch>
            <a:fillRect/>
          </a:stretch>
        </p:blipFill>
        <p:spPr>
          <a:xfrm>
            <a:off x="3623020" y="4599333"/>
            <a:ext cx="6693798" cy="2411622"/>
          </a:xfrm>
          <a:prstGeom prst="rect">
            <a:avLst/>
          </a:prstGeom>
        </p:spPr>
      </p:pic>
    </p:spTree>
    <p:extLst>
      <p:ext uri="{BB962C8B-B14F-4D97-AF65-F5344CB8AC3E}">
        <p14:creationId xmlns:p14="http://schemas.microsoft.com/office/powerpoint/2010/main" val="94598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DFB7-654D-4AE0-975E-4B9FEB3095FE}"/>
              </a:ext>
            </a:extLst>
          </p:cNvPr>
          <p:cNvSpPr>
            <a:spLocks noGrp="1"/>
          </p:cNvSpPr>
          <p:nvPr>
            <p:ph type="title"/>
          </p:nvPr>
        </p:nvSpPr>
        <p:spPr/>
        <p:txBody>
          <a:bodyPr/>
          <a:lstStyle/>
          <a:p>
            <a:r>
              <a:rPr lang="en-US" dirty="0"/>
              <a:t>Cucumber Scenarios</a:t>
            </a:r>
          </a:p>
        </p:txBody>
      </p:sp>
      <p:sp>
        <p:nvSpPr>
          <p:cNvPr id="3" name="Text Placeholder 2">
            <a:extLst>
              <a:ext uri="{FF2B5EF4-FFF2-40B4-BE49-F238E27FC236}">
                <a16:creationId xmlns:a16="http://schemas.microsoft.com/office/drawing/2014/main" id="{36132D6C-A3A1-41CB-952F-D5F9F7AE1D35}"/>
              </a:ext>
            </a:extLst>
          </p:cNvPr>
          <p:cNvSpPr>
            <a:spLocks noGrp="1"/>
          </p:cNvSpPr>
          <p:nvPr>
            <p:ph type="body" sz="quarter" idx="10"/>
          </p:nvPr>
        </p:nvSpPr>
        <p:spPr/>
        <p:txBody>
          <a:bodyPr>
            <a:normAutofit lnSpcReduction="10000"/>
          </a:bodyPr>
          <a:lstStyle/>
          <a:p>
            <a:r>
              <a:rPr lang="en-US" dirty="0"/>
              <a:t>Scenarios have 2 parts: Gherkin syntax and Step Definitions</a:t>
            </a:r>
          </a:p>
          <a:p>
            <a:r>
              <a:rPr lang="en-US" dirty="0"/>
              <a:t>What’s Gherkin?</a:t>
            </a:r>
          </a:p>
          <a:p>
            <a:pPr lvl="1"/>
            <a:r>
              <a:rPr lang="en-US" dirty="0"/>
              <a:t>A set of grammar rules to give plain text structure</a:t>
            </a:r>
          </a:p>
          <a:p>
            <a:pPr lvl="1"/>
            <a:r>
              <a:rPr lang="en-US" dirty="0"/>
              <a:t>Gherkin documents are stored in .feature text files</a:t>
            </a:r>
          </a:p>
          <a:p>
            <a:r>
              <a:rPr lang="en-US" dirty="0"/>
              <a:t>What are Step Definitions?</a:t>
            </a:r>
          </a:p>
          <a:p>
            <a:pPr lvl="1"/>
            <a:r>
              <a:rPr lang="en-US" dirty="0"/>
              <a:t>Connect Gherkin steps to programming code</a:t>
            </a:r>
          </a:p>
          <a:p>
            <a:pPr lvl="1"/>
            <a:endParaRPr lang="en-US" dirty="0"/>
          </a:p>
          <a:p>
            <a:pPr lvl="1"/>
            <a:endParaRPr lang="en-US" dirty="0"/>
          </a:p>
          <a:p>
            <a:pPr marL="685800" lvl="1" indent="0">
              <a:buNone/>
            </a:pPr>
            <a:endParaRPr lang="en-US" dirty="0"/>
          </a:p>
          <a:p>
            <a:pPr marL="685800" lvl="1" indent="0">
              <a:buNone/>
            </a:pPr>
            <a:endParaRPr lang="en-US" dirty="0"/>
          </a:p>
          <a:p>
            <a:pPr lvl="1"/>
            <a:r>
              <a:rPr lang="en-US" dirty="0"/>
              <a:t>Can be written in many programming languages. JavaScript example:</a:t>
            </a:r>
            <a:br>
              <a:rPr lang="en-US" dirty="0"/>
            </a:br>
            <a:endParaRPr lang="en-US" dirty="0"/>
          </a:p>
        </p:txBody>
      </p:sp>
      <p:pic>
        <p:nvPicPr>
          <p:cNvPr id="5" name="Picture 4">
            <a:extLst>
              <a:ext uri="{FF2B5EF4-FFF2-40B4-BE49-F238E27FC236}">
                <a16:creationId xmlns:a16="http://schemas.microsoft.com/office/drawing/2014/main" id="{CB1334B4-11E5-4AA8-B682-91677959BFEB}"/>
              </a:ext>
            </a:extLst>
          </p:cNvPr>
          <p:cNvPicPr>
            <a:picLocks noChangeAspect="1"/>
          </p:cNvPicPr>
          <p:nvPr/>
        </p:nvPicPr>
        <p:blipFill>
          <a:blip r:embed="rId3"/>
          <a:stretch>
            <a:fillRect/>
          </a:stretch>
        </p:blipFill>
        <p:spPr>
          <a:xfrm>
            <a:off x="3333542" y="5718175"/>
            <a:ext cx="8639175" cy="1676400"/>
          </a:xfrm>
          <a:prstGeom prst="rect">
            <a:avLst/>
          </a:prstGeom>
        </p:spPr>
      </p:pic>
      <p:pic>
        <p:nvPicPr>
          <p:cNvPr id="7" name="Picture 6">
            <a:extLst>
              <a:ext uri="{FF2B5EF4-FFF2-40B4-BE49-F238E27FC236}">
                <a16:creationId xmlns:a16="http://schemas.microsoft.com/office/drawing/2014/main" id="{567D6066-AC31-4897-87C9-2A7BA6A6239D}"/>
              </a:ext>
            </a:extLst>
          </p:cNvPr>
          <p:cNvPicPr>
            <a:picLocks noChangeAspect="1"/>
          </p:cNvPicPr>
          <p:nvPr/>
        </p:nvPicPr>
        <p:blipFill>
          <a:blip r:embed="rId4"/>
          <a:stretch>
            <a:fillRect/>
          </a:stretch>
        </p:blipFill>
        <p:spPr>
          <a:xfrm>
            <a:off x="3333542" y="8191671"/>
            <a:ext cx="6406806" cy="1364627"/>
          </a:xfrm>
          <a:prstGeom prst="rect">
            <a:avLst/>
          </a:prstGeom>
        </p:spPr>
      </p:pic>
    </p:spTree>
    <p:extLst>
      <p:ext uri="{BB962C8B-B14F-4D97-AF65-F5344CB8AC3E}">
        <p14:creationId xmlns:p14="http://schemas.microsoft.com/office/powerpoint/2010/main" val="378198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876299" y="867017"/>
            <a:ext cx="15125701" cy="719043"/>
          </a:xfrm>
        </p:spPr>
        <p:txBody>
          <a:bodyPr/>
          <a:lstStyle/>
          <a:p>
            <a:r>
              <a:rPr lang="en-US" dirty="0"/>
              <a:t>Cucumber Resources</a:t>
            </a:r>
            <a:endParaRPr lang="uk-UA" dirty="0"/>
          </a:p>
        </p:txBody>
      </p:sp>
      <p:sp>
        <p:nvSpPr>
          <p:cNvPr id="17" name="TextBox 16"/>
          <p:cNvSpPr txBox="1"/>
          <p:nvPr/>
        </p:nvSpPr>
        <p:spPr>
          <a:xfrm>
            <a:off x="9501809" y="2006481"/>
            <a:ext cx="8348869" cy="2308324"/>
          </a:xfrm>
          <a:prstGeom prst="rect">
            <a:avLst/>
          </a:prstGeom>
          <a:noFill/>
        </p:spPr>
        <p:txBody>
          <a:bodyPr wrap="square" rtlCol="0">
            <a:spAutoFit/>
          </a:bodyPr>
          <a:lstStyle/>
          <a:p>
            <a:pPr marL="571500" indent="-571500">
              <a:buFont typeface="Arial" panose="020B0604020202020204" pitchFamily="34" charset="0"/>
              <a:buChar char="•"/>
            </a:pPr>
            <a:r>
              <a:rPr lang="en-US" sz="3600" dirty="0"/>
              <a:t>For more info on how Cucumber works, including documentation and tutorials, please visit </a:t>
            </a:r>
            <a:r>
              <a:rPr lang="en-US" sz="3600" dirty="0">
                <a:hlinkClick r:id="rId3"/>
              </a:rPr>
              <a:t>https://cucumber.io/</a:t>
            </a:r>
            <a:r>
              <a:rPr lang="en-US" sz="3600" dirty="0"/>
              <a:t> </a:t>
            </a:r>
          </a:p>
        </p:txBody>
      </p:sp>
      <p:sp>
        <p:nvSpPr>
          <p:cNvPr id="41" name="TextBox 40"/>
          <p:cNvSpPr txBox="1"/>
          <p:nvPr/>
        </p:nvSpPr>
        <p:spPr>
          <a:xfrm>
            <a:off x="9501809" y="4314805"/>
            <a:ext cx="8348868" cy="4920258"/>
          </a:xfrm>
          <a:prstGeom prst="rect">
            <a:avLst/>
          </a:prstGeom>
          <a:noFill/>
        </p:spPr>
        <p:txBody>
          <a:bodyPr wrap="square" rtlCol="0">
            <a:spAutoFit/>
          </a:bodyPr>
          <a:lstStyle/>
          <a:p>
            <a:pPr marL="571500" indent="-571500">
              <a:lnSpc>
                <a:spcPct val="110000"/>
              </a:lnSpc>
              <a:buFont typeface="Arial" panose="020B0604020202020204" pitchFamily="34" charset="0"/>
              <a:buChar char="•"/>
            </a:pPr>
            <a:r>
              <a:rPr lang="en-US" sz="3600" dirty="0"/>
              <a:t>To access the complete code for the cucumber tutorial and these slides please visit </a:t>
            </a:r>
            <a:r>
              <a:rPr lang="en-US" sz="3600" dirty="0">
                <a:hlinkClick r:id="rId4"/>
              </a:rPr>
              <a:t>https://github.com/mhenini/CucumberDemo</a:t>
            </a:r>
            <a:r>
              <a:rPr lang="en-US" sz="3600" dirty="0"/>
              <a:t> </a:t>
            </a:r>
            <a:br>
              <a:rPr lang="en-US" sz="3600" dirty="0"/>
            </a:br>
            <a:r>
              <a:rPr lang="en-US" sz="3600" dirty="0"/>
              <a:t>Or scan</a:t>
            </a:r>
            <a:br>
              <a:rPr lang="en-US" sz="3600" dirty="0"/>
            </a:br>
            <a:br>
              <a:rPr lang="en-US" sz="3600" dirty="0"/>
            </a:br>
            <a:endParaRPr lang="en-US" sz="3600" dirty="0"/>
          </a:p>
        </p:txBody>
      </p:sp>
      <p:pic>
        <p:nvPicPr>
          <p:cNvPr id="2056" name="Picture 8" descr="Cucumber logo and icon, Cucumber brand colors - logotyp.us">
            <a:extLst>
              <a:ext uri="{FF2B5EF4-FFF2-40B4-BE49-F238E27FC236}">
                <a16:creationId xmlns:a16="http://schemas.microsoft.com/office/drawing/2014/main" id="{E410F7D8-9824-4D16-9590-5A00BA529742}"/>
              </a:ext>
            </a:extLst>
          </p:cNvPr>
          <p:cNvPicPr>
            <a:picLocks noGrp="1" noChangeAspect="1" noChangeArrowheads="1"/>
          </p:cNvPicPr>
          <p:nvPr>
            <p:ph type="pic" sz="quarter" idx="11"/>
          </p:nvPr>
        </p:nvPicPr>
        <p:blipFill>
          <a:blip r:embed="rId5">
            <a:extLst>
              <a:ext uri="{28A0092B-C50C-407E-A947-70E740481C1C}">
                <a14:useLocalDpi xmlns:a14="http://schemas.microsoft.com/office/drawing/2010/main" val="0"/>
              </a:ext>
            </a:extLst>
          </a:blip>
          <a:srcRect t="6892" b="6892"/>
          <a:stretch>
            <a:fillRect/>
          </a:stretch>
        </p:blipFill>
        <p:spPr bwMode="auto">
          <a:xfrm>
            <a:off x="2375060" y="3160643"/>
            <a:ext cx="6271984" cy="34190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Qr code&#10;&#10;Description automatically generated">
            <a:extLst>
              <a:ext uri="{FF2B5EF4-FFF2-40B4-BE49-F238E27FC236}">
                <a16:creationId xmlns:a16="http://schemas.microsoft.com/office/drawing/2014/main" id="{7A0F2E82-C289-4E66-8DE7-DC62C9B144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225130" y="7123063"/>
            <a:ext cx="2902226" cy="2902226"/>
          </a:xfrm>
          <a:prstGeom prst="rect">
            <a:avLst/>
          </a:prstGeom>
        </p:spPr>
      </p:pic>
    </p:spTree>
    <p:extLst>
      <p:ext uri="{BB962C8B-B14F-4D97-AF65-F5344CB8AC3E}">
        <p14:creationId xmlns:p14="http://schemas.microsoft.com/office/powerpoint/2010/main" val="395876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saturation sat="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980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1FD4B4-095D-E749-9720-E127AB18DA39}"/>
              </a:ext>
            </a:extLst>
          </p:cNvPr>
          <p:cNvSpPr>
            <a:spLocks noGrp="1"/>
          </p:cNvSpPr>
          <p:nvPr>
            <p:ph sz="quarter" idx="10"/>
          </p:nvPr>
        </p:nvSpPr>
        <p:spPr>
          <a:xfrm>
            <a:off x="2286000" y="4567492"/>
            <a:ext cx="13716000" cy="3273001"/>
          </a:xfrm>
        </p:spPr>
        <p:txBody>
          <a:bodyPr anchor="t"/>
          <a:lstStyle/>
          <a:p>
            <a:r>
              <a:rPr lang="en-US" dirty="0"/>
              <a:t>Thorough testing is necessary to discover bugs/defects that need to be resolved prior to delivery to client. This ensures the dependability, security, and quality of the software.</a:t>
            </a:r>
          </a:p>
        </p:txBody>
      </p:sp>
      <p:sp>
        <p:nvSpPr>
          <p:cNvPr id="3" name="Rectangle 2">
            <a:extLst>
              <a:ext uri="{FF2B5EF4-FFF2-40B4-BE49-F238E27FC236}">
                <a16:creationId xmlns:a16="http://schemas.microsoft.com/office/drawing/2014/main" id="{6DA171F1-81C3-8240-9698-41B27ABA12E5}"/>
              </a:ext>
            </a:extLst>
          </p:cNvPr>
          <p:cNvSpPr/>
          <p:nvPr/>
        </p:nvSpPr>
        <p:spPr>
          <a:xfrm>
            <a:off x="4456659" y="2166835"/>
            <a:ext cx="9374682" cy="2400657"/>
          </a:xfrm>
          <a:prstGeom prst="rect">
            <a:avLst/>
          </a:prstGeom>
        </p:spPr>
        <p:txBody>
          <a:bodyPr wrap="none">
            <a:spAutoFit/>
          </a:bodyPr>
          <a:lstStyle/>
          <a:p>
            <a:r>
              <a:rPr lang="en-US" sz="15000" b="1" dirty="0">
                <a:solidFill>
                  <a:srgbClr val="FFFFFF"/>
                </a:solidFill>
                <a:latin typeface="Arial" panose="020B0604020202020204" pitchFamily="34" charset="0"/>
                <a:ea typeface="Roboto Black" panose="02000000000000000000" pitchFamily="2" charset="0"/>
                <a:cs typeface="Arial" panose="020B0604020202020204" pitchFamily="34" charset="0"/>
              </a:rPr>
              <a:t>Why test?</a:t>
            </a:r>
            <a:endParaRPr lang="en-US" b="1" dirty="0">
              <a:latin typeface="Arial" panose="020B0604020202020204" pitchFamily="34" charset="0"/>
              <a:ea typeface="Roboto Black" panose="02000000000000000000" pitchFamily="2" charset="0"/>
              <a:cs typeface="Arial" panose="020B0604020202020204" pitchFamily="34" charset="0"/>
            </a:endParaRPr>
          </a:p>
        </p:txBody>
      </p:sp>
    </p:spTree>
    <p:extLst>
      <p:ext uri="{BB962C8B-B14F-4D97-AF65-F5344CB8AC3E}">
        <p14:creationId xmlns:p14="http://schemas.microsoft.com/office/powerpoint/2010/main" val="3674982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47C"/>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C38B-00A6-0941-84AD-D6FAEF6B172F}"/>
              </a:ext>
            </a:extLst>
          </p:cNvPr>
          <p:cNvSpPr>
            <a:spLocks noGrp="1"/>
          </p:cNvSpPr>
          <p:nvPr>
            <p:ph sz="quarter" idx="10"/>
          </p:nvPr>
        </p:nvSpPr>
        <p:spPr/>
        <p:txBody>
          <a:bodyPr/>
          <a:lstStyle/>
          <a:p>
            <a:r>
              <a:rPr lang="en-US" dirty="0"/>
              <a:t>CYPRESS</a:t>
            </a:r>
          </a:p>
        </p:txBody>
      </p:sp>
    </p:spTree>
    <p:extLst>
      <p:ext uri="{BB962C8B-B14F-4D97-AF65-F5344CB8AC3E}">
        <p14:creationId xmlns:p14="http://schemas.microsoft.com/office/powerpoint/2010/main" val="201850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3252-75FA-F840-8D87-0BD755EE0345}"/>
              </a:ext>
            </a:extLst>
          </p:cNvPr>
          <p:cNvSpPr>
            <a:spLocks noGrp="1"/>
          </p:cNvSpPr>
          <p:nvPr>
            <p:ph type="title"/>
          </p:nvPr>
        </p:nvSpPr>
        <p:spPr/>
        <p:txBody>
          <a:bodyPr/>
          <a:lstStyle/>
          <a:p>
            <a:r>
              <a:rPr lang="en-US" dirty="0">
                <a:solidFill>
                  <a:srgbClr val="404040"/>
                </a:solidFill>
              </a:rPr>
              <a:t>What’s Cypress?</a:t>
            </a:r>
          </a:p>
        </p:txBody>
      </p:sp>
      <p:sp>
        <p:nvSpPr>
          <p:cNvPr id="3" name="Text Placeholder 2">
            <a:extLst>
              <a:ext uri="{FF2B5EF4-FFF2-40B4-BE49-F238E27FC236}">
                <a16:creationId xmlns:a16="http://schemas.microsoft.com/office/drawing/2014/main" id="{2B565C43-166A-C844-8DF4-B2A32EAB66A5}"/>
              </a:ext>
            </a:extLst>
          </p:cNvPr>
          <p:cNvSpPr>
            <a:spLocks noGrp="1"/>
          </p:cNvSpPr>
          <p:nvPr>
            <p:ph type="body" sz="quarter" idx="10"/>
          </p:nvPr>
        </p:nvSpPr>
        <p:spPr>
          <a:xfrm>
            <a:off x="2286000" y="2635250"/>
            <a:ext cx="13716000" cy="6165850"/>
          </a:xfrm>
        </p:spPr>
        <p:txBody>
          <a:bodyPr/>
          <a:lstStyle/>
          <a:p>
            <a:r>
              <a:rPr lang="en-US" dirty="0">
                <a:solidFill>
                  <a:srgbClr val="404040"/>
                </a:solidFill>
              </a:rPr>
              <a:t>Cypress is a front-end testing tool built for the modern web.</a:t>
            </a:r>
          </a:p>
          <a:p>
            <a:r>
              <a:rPr lang="en-US" dirty="0">
                <a:solidFill>
                  <a:srgbClr val="404040"/>
                </a:solidFill>
              </a:rPr>
              <a:t>Addresses the key pain points developers and QA engineers face when testing modern applications.</a:t>
            </a:r>
          </a:p>
          <a:p>
            <a:r>
              <a:rPr lang="en-US" dirty="0">
                <a:solidFill>
                  <a:srgbClr val="404040"/>
                </a:solidFill>
              </a:rPr>
              <a:t>Used typically by developers</a:t>
            </a:r>
            <a:r>
              <a:rPr lang="en-US" b="0" i="0" dirty="0">
                <a:solidFill>
                  <a:srgbClr val="2E3138"/>
                </a:solidFill>
                <a:effectLst/>
                <a:latin typeface="Source Sans Pro" panose="020B0503030403020204" pitchFamily="34" charset="0"/>
              </a:rPr>
              <a:t> or QA engineers building web applications using modern JavaScript frameworks.</a:t>
            </a:r>
            <a:endParaRPr lang="en-US" dirty="0">
              <a:solidFill>
                <a:srgbClr val="404040"/>
              </a:solidFill>
            </a:endParaRPr>
          </a:p>
          <a:p>
            <a:r>
              <a:rPr lang="en-US" dirty="0">
                <a:solidFill>
                  <a:srgbClr val="404040"/>
                </a:solidFill>
              </a:rPr>
              <a:t>With Cypress it’s possible to:</a:t>
            </a:r>
          </a:p>
          <a:p>
            <a:pPr lvl="1"/>
            <a:r>
              <a:rPr lang="en-US" dirty="0">
                <a:solidFill>
                  <a:srgbClr val="404040"/>
                </a:solidFill>
              </a:rPr>
              <a:t>Set up tests</a:t>
            </a:r>
          </a:p>
          <a:p>
            <a:pPr lvl="1"/>
            <a:r>
              <a:rPr lang="en-US" dirty="0">
                <a:solidFill>
                  <a:srgbClr val="404040"/>
                </a:solidFill>
              </a:rPr>
              <a:t>Write tests</a:t>
            </a:r>
          </a:p>
          <a:p>
            <a:pPr lvl="1"/>
            <a:r>
              <a:rPr lang="en-US" dirty="0">
                <a:solidFill>
                  <a:srgbClr val="404040"/>
                </a:solidFill>
              </a:rPr>
              <a:t>Run tests</a:t>
            </a:r>
          </a:p>
          <a:p>
            <a:pPr lvl="1"/>
            <a:r>
              <a:rPr lang="en-US" dirty="0">
                <a:solidFill>
                  <a:srgbClr val="404040"/>
                </a:solidFill>
              </a:rPr>
              <a:t>Debug tests</a:t>
            </a:r>
          </a:p>
        </p:txBody>
      </p:sp>
    </p:spTree>
    <p:extLst>
      <p:ext uri="{BB962C8B-B14F-4D97-AF65-F5344CB8AC3E}">
        <p14:creationId xmlns:p14="http://schemas.microsoft.com/office/powerpoint/2010/main" val="4224504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4AF5-441A-4B97-9868-551BC27E1653}"/>
              </a:ext>
            </a:extLst>
          </p:cNvPr>
          <p:cNvSpPr>
            <a:spLocks noGrp="1"/>
          </p:cNvSpPr>
          <p:nvPr>
            <p:ph type="title"/>
          </p:nvPr>
        </p:nvSpPr>
        <p:spPr/>
        <p:txBody>
          <a:bodyPr/>
          <a:lstStyle/>
          <a:p>
            <a:r>
              <a:rPr lang="en-US" dirty="0"/>
              <a:t>Cypress Features</a:t>
            </a:r>
          </a:p>
        </p:txBody>
      </p:sp>
      <p:sp>
        <p:nvSpPr>
          <p:cNvPr id="3" name="Text Placeholder 2">
            <a:extLst>
              <a:ext uri="{FF2B5EF4-FFF2-40B4-BE49-F238E27FC236}">
                <a16:creationId xmlns:a16="http://schemas.microsoft.com/office/drawing/2014/main" id="{C71FE058-242D-48AE-A44F-6CD0235EC3D9}"/>
              </a:ext>
            </a:extLst>
          </p:cNvPr>
          <p:cNvSpPr>
            <a:spLocks noGrp="1"/>
          </p:cNvSpPr>
          <p:nvPr>
            <p:ph type="body" sz="quarter" idx="10"/>
          </p:nvPr>
        </p:nvSpPr>
        <p:spPr/>
        <p:txBody>
          <a:bodyPr/>
          <a:lstStyle/>
          <a:p>
            <a:r>
              <a:rPr lang="en-US" dirty="0"/>
              <a:t>Cypress consists of a free, open source, locally installed application and a Dashboard Service for recording your tests.</a:t>
            </a:r>
          </a:p>
          <a:p>
            <a:r>
              <a:rPr lang="en-US" dirty="0"/>
              <a:t>Unlike other front-end testing tools, Cypress is not constrained by the same restrictions</a:t>
            </a:r>
          </a:p>
          <a:p>
            <a:r>
              <a:rPr lang="en-US" dirty="0"/>
              <a:t>Enables users to write faster, easier and more reliable tests</a:t>
            </a:r>
          </a:p>
          <a:p>
            <a:r>
              <a:rPr lang="en-US" dirty="0"/>
              <a:t>Cypress can be used to write several different types of tests, including:</a:t>
            </a:r>
          </a:p>
          <a:p>
            <a:pPr lvl="1"/>
            <a:r>
              <a:rPr lang="en-US" dirty="0"/>
              <a:t>End-to-end</a:t>
            </a:r>
          </a:p>
          <a:p>
            <a:pPr lvl="1"/>
            <a:r>
              <a:rPr lang="en-US" dirty="0"/>
              <a:t>Component</a:t>
            </a:r>
          </a:p>
          <a:p>
            <a:pPr lvl="1"/>
            <a:r>
              <a:rPr lang="en-US" dirty="0"/>
              <a:t>API</a:t>
            </a:r>
          </a:p>
          <a:p>
            <a:pPr lvl="1"/>
            <a:r>
              <a:rPr lang="en-US" dirty="0"/>
              <a:t>Integration</a:t>
            </a:r>
          </a:p>
        </p:txBody>
      </p:sp>
    </p:spTree>
    <p:extLst>
      <p:ext uri="{BB962C8B-B14F-4D97-AF65-F5344CB8AC3E}">
        <p14:creationId xmlns:p14="http://schemas.microsoft.com/office/powerpoint/2010/main" val="225980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A252513-C27F-9834-BE13-7B492105C5E3}"/>
              </a:ext>
            </a:extLst>
          </p:cNvPr>
          <p:cNvSpPr>
            <a:spLocks noGrp="1"/>
          </p:cNvSpPr>
          <p:nvPr>
            <p:ph type="title"/>
          </p:nvPr>
        </p:nvSpPr>
        <p:spPr>
          <a:xfrm>
            <a:off x="876299" y="867017"/>
            <a:ext cx="15125701" cy="719043"/>
          </a:xfrm>
        </p:spPr>
        <p:txBody>
          <a:bodyPr/>
          <a:lstStyle/>
          <a:p>
            <a:r>
              <a:rPr lang="en-US" dirty="0"/>
              <a:t>Cypress Resources</a:t>
            </a:r>
          </a:p>
        </p:txBody>
      </p:sp>
      <p:pic>
        <p:nvPicPr>
          <p:cNvPr id="7" name="Picture Placeholder 6">
            <a:extLst>
              <a:ext uri="{FF2B5EF4-FFF2-40B4-BE49-F238E27FC236}">
                <a16:creationId xmlns:a16="http://schemas.microsoft.com/office/drawing/2014/main" id="{250BED4A-7D21-40F5-A1B7-6C9A81CE14C2}"/>
              </a:ext>
            </a:extLst>
          </p:cNvPr>
          <p:cNvPicPr>
            <a:picLocks noGrp="1" noChangeAspect="1"/>
          </p:cNvPicPr>
          <p:nvPr>
            <p:ph type="pic" sz="quarter" idx="11"/>
          </p:nvPr>
        </p:nvPicPr>
        <p:blipFill rotWithShape="1">
          <a:blip r:embed="rId3"/>
          <a:srcRect l="-25096" t="3912" r="-19989" b="6190"/>
          <a:stretch/>
        </p:blipFill>
        <p:spPr>
          <a:xfrm>
            <a:off x="9861404" y="2907099"/>
            <a:ext cx="8159253" cy="5004450"/>
          </a:xfrm>
          <a:prstGeom prst="rect">
            <a:avLst/>
          </a:prstGeom>
          <a:noFill/>
        </p:spPr>
      </p:pic>
      <p:sp>
        <p:nvSpPr>
          <p:cNvPr id="14" name="Text Placeholder 3">
            <a:extLst>
              <a:ext uri="{FF2B5EF4-FFF2-40B4-BE49-F238E27FC236}">
                <a16:creationId xmlns:a16="http://schemas.microsoft.com/office/drawing/2014/main" id="{4BE92100-3292-146C-F777-5FB310A2279C}"/>
              </a:ext>
            </a:extLst>
          </p:cNvPr>
          <p:cNvSpPr>
            <a:spLocks noGrp="1"/>
          </p:cNvSpPr>
          <p:nvPr>
            <p:ph type="body" sz="quarter" idx="12"/>
          </p:nvPr>
        </p:nvSpPr>
        <p:spPr>
          <a:xfrm>
            <a:off x="876299" y="3432089"/>
            <a:ext cx="7454900" cy="3422821"/>
          </a:xfrm>
        </p:spPr>
        <p:txBody>
          <a:bodyPr/>
          <a:lstStyle/>
          <a:p>
            <a:pPr marL="0" indent="0">
              <a:buNone/>
            </a:pPr>
            <a:r>
              <a:rPr lang="en-US" dirty="0"/>
              <a:t>For more info on how Cypress works, including documentation and tutorials, please visit </a:t>
            </a:r>
            <a:r>
              <a:rPr lang="en-US" dirty="0">
                <a:hlinkClick r:id="rId4"/>
              </a:rPr>
              <a:t>https://www.cypress.io/</a:t>
            </a:r>
            <a:r>
              <a:rPr lang="en-US" dirty="0"/>
              <a:t> </a:t>
            </a:r>
          </a:p>
        </p:txBody>
      </p:sp>
    </p:spTree>
    <p:extLst>
      <p:ext uri="{BB962C8B-B14F-4D97-AF65-F5344CB8AC3E}">
        <p14:creationId xmlns:p14="http://schemas.microsoft.com/office/powerpoint/2010/main" val="104186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706D7E2-834B-9249-904A-4006D53930BC}"/>
              </a:ext>
            </a:extLst>
          </p:cNvPr>
          <p:cNvSpPr>
            <a:spLocks noGrp="1"/>
          </p:cNvSpPr>
          <p:nvPr>
            <p:ph sz="quarter" idx="10"/>
          </p:nvPr>
        </p:nvSpPr>
        <p:spPr/>
        <p:txBody>
          <a:bodyPr/>
          <a:lstStyle/>
          <a:p>
            <a:r>
              <a:rPr lang="en-US" dirty="0"/>
              <a:t>CUCUMBER</a:t>
            </a:r>
          </a:p>
        </p:txBody>
      </p:sp>
    </p:spTree>
    <p:extLst>
      <p:ext uri="{BB962C8B-B14F-4D97-AF65-F5344CB8AC3E}">
        <p14:creationId xmlns:p14="http://schemas.microsoft.com/office/powerpoint/2010/main" val="287960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6B2B8-21ED-4E8D-AD7B-F1DF2FA4B147}"/>
              </a:ext>
            </a:extLst>
          </p:cNvPr>
          <p:cNvSpPr>
            <a:spLocks noGrp="1"/>
          </p:cNvSpPr>
          <p:nvPr>
            <p:ph type="title"/>
          </p:nvPr>
        </p:nvSpPr>
        <p:spPr/>
        <p:txBody>
          <a:bodyPr/>
          <a:lstStyle/>
          <a:p>
            <a:r>
              <a:rPr lang="en-US" dirty="0"/>
              <a:t>First, Behavior-Driven Development</a:t>
            </a:r>
          </a:p>
        </p:txBody>
      </p:sp>
      <p:sp>
        <p:nvSpPr>
          <p:cNvPr id="3" name="Text Placeholder 2">
            <a:extLst>
              <a:ext uri="{FF2B5EF4-FFF2-40B4-BE49-F238E27FC236}">
                <a16:creationId xmlns:a16="http://schemas.microsoft.com/office/drawing/2014/main" id="{B2957385-58B0-4D38-A551-A4DCEA81B47E}"/>
              </a:ext>
            </a:extLst>
          </p:cNvPr>
          <p:cNvSpPr>
            <a:spLocks noGrp="1"/>
          </p:cNvSpPr>
          <p:nvPr>
            <p:ph type="body" sz="quarter" idx="10"/>
          </p:nvPr>
        </p:nvSpPr>
        <p:spPr/>
        <p:txBody>
          <a:bodyPr/>
          <a:lstStyle/>
          <a:p>
            <a:r>
              <a:rPr lang="en-US" dirty="0"/>
              <a:t>Also known as BDD</a:t>
            </a:r>
          </a:p>
          <a:p>
            <a:r>
              <a:rPr lang="en-US" dirty="0"/>
              <a:t>An agile software development process</a:t>
            </a:r>
          </a:p>
          <a:p>
            <a:r>
              <a:rPr lang="en-US" dirty="0"/>
              <a:t>Focuses on expected behavior</a:t>
            </a:r>
          </a:p>
          <a:p>
            <a:r>
              <a:rPr lang="en-US" dirty="0"/>
              <a:t>Encourages collaboration across whole team</a:t>
            </a:r>
          </a:p>
          <a:p>
            <a:r>
              <a:rPr lang="en-US" dirty="0"/>
              <a:t>Goal: agree on a how an application should behave based on concrete examples.</a:t>
            </a:r>
          </a:p>
        </p:txBody>
      </p:sp>
    </p:spTree>
    <p:extLst>
      <p:ext uri="{BB962C8B-B14F-4D97-AF65-F5344CB8AC3E}">
        <p14:creationId xmlns:p14="http://schemas.microsoft.com/office/powerpoint/2010/main" val="418860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AE8070-3AC9-9F4A-8DC8-3415BAAD6AEA}"/>
              </a:ext>
            </a:extLst>
          </p:cNvPr>
          <p:cNvSpPr>
            <a:spLocks noGrp="1"/>
          </p:cNvSpPr>
          <p:nvPr>
            <p:ph type="title"/>
          </p:nvPr>
        </p:nvSpPr>
        <p:spPr>
          <a:xfrm>
            <a:off x="876299" y="867017"/>
            <a:ext cx="8267701" cy="719043"/>
          </a:xfrm>
        </p:spPr>
        <p:txBody>
          <a:bodyPr/>
          <a:lstStyle/>
          <a:p>
            <a:r>
              <a:rPr lang="en-US" dirty="0"/>
              <a:t>BDD Process</a:t>
            </a:r>
          </a:p>
        </p:txBody>
      </p:sp>
      <p:sp>
        <p:nvSpPr>
          <p:cNvPr id="7" name="TextBox 6">
            <a:extLst>
              <a:ext uri="{FF2B5EF4-FFF2-40B4-BE49-F238E27FC236}">
                <a16:creationId xmlns:a16="http://schemas.microsoft.com/office/drawing/2014/main" id="{15AC71C6-B68C-B04E-9CF7-06DC4807D499}"/>
              </a:ext>
            </a:extLst>
          </p:cNvPr>
          <p:cNvSpPr txBox="1"/>
          <p:nvPr/>
        </p:nvSpPr>
        <p:spPr>
          <a:xfrm>
            <a:off x="2732529" y="3186121"/>
            <a:ext cx="4491621" cy="707886"/>
          </a:xfrm>
          <a:prstGeom prst="rect">
            <a:avLst/>
          </a:prstGeom>
          <a:noFill/>
        </p:spPr>
        <p:txBody>
          <a:bodyPr wrap="square" rtlCol="0">
            <a:spAutoFit/>
          </a:bodyPr>
          <a:lstStyle/>
          <a:p>
            <a:r>
              <a:rPr lang="en-US" sz="2000" dirty="0">
                <a:solidFill>
                  <a:srgbClr val="666666"/>
                </a:solidFill>
                <a:latin typeface="Arial" panose="020B0604020202020204" pitchFamily="34" charset="0"/>
              </a:rPr>
              <a:t>What it </a:t>
            </a:r>
            <a:r>
              <a:rPr lang="en-US" sz="2000" i="1" dirty="0">
                <a:solidFill>
                  <a:srgbClr val="666666"/>
                </a:solidFill>
                <a:latin typeface="Arial" panose="020B0604020202020204" pitchFamily="34" charset="0"/>
              </a:rPr>
              <a:t>could </a:t>
            </a:r>
            <a:r>
              <a:rPr lang="en-US" sz="2000" dirty="0">
                <a:solidFill>
                  <a:srgbClr val="666666"/>
                </a:solidFill>
                <a:latin typeface="Arial" panose="020B0604020202020204" pitchFamily="34" charset="0"/>
              </a:rPr>
              <a:t>do: Agree on concrete examples from User Story.</a:t>
            </a:r>
            <a:endParaRPr lang="uk-UA" sz="2000" dirty="0">
              <a:solidFill>
                <a:srgbClr val="666666"/>
              </a:solidFill>
              <a:latin typeface="Arial" panose="020B0604020202020204" pitchFamily="34" charset="0"/>
            </a:endParaRPr>
          </a:p>
        </p:txBody>
      </p:sp>
      <p:sp>
        <p:nvSpPr>
          <p:cNvPr id="8" name="TextBox 7">
            <a:extLst>
              <a:ext uri="{FF2B5EF4-FFF2-40B4-BE49-F238E27FC236}">
                <a16:creationId xmlns:a16="http://schemas.microsoft.com/office/drawing/2014/main" id="{14707632-5975-F242-877F-EC93062BF875}"/>
              </a:ext>
            </a:extLst>
          </p:cNvPr>
          <p:cNvSpPr txBox="1"/>
          <p:nvPr/>
        </p:nvSpPr>
        <p:spPr>
          <a:xfrm>
            <a:off x="2687986" y="2453076"/>
            <a:ext cx="5410200" cy="646331"/>
          </a:xfrm>
          <a:prstGeom prst="rect">
            <a:avLst/>
          </a:prstGeom>
          <a:noFill/>
        </p:spPr>
        <p:txBody>
          <a:bodyPr wrap="square" rtlCol="0">
            <a:spAutoFit/>
          </a:bodyPr>
          <a:lstStyle/>
          <a:p>
            <a:r>
              <a:rPr lang="en-US" sz="3600" dirty="0">
                <a:solidFill>
                  <a:srgbClr val="000000"/>
                </a:solidFill>
                <a:latin typeface="Arial" panose="020B0604020202020204" pitchFamily="34" charset="0"/>
              </a:rPr>
              <a:t>Discovery</a:t>
            </a:r>
            <a:endParaRPr lang="uk-UA" sz="3600" dirty="0">
              <a:solidFill>
                <a:srgbClr val="000000"/>
              </a:solidFill>
              <a:latin typeface="Arial" panose="020B0604020202020204" pitchFamily="34" charset="0"/>
            </a:endParaRPr>
          </a:p>
        </p:txBody>
      </p:sp>
      <p:sp>
        <p:nvSpPr>
          <p:cNvPr id="12" name="TextBox 11">
            <a:extLst>
              <a:ext uri="{FF2B5EF4-FFF2-40B4-BE49-F238E27FC236}">
                <a16:creationId xmlns:a16="http://schemas.microsoft.com/office/drawing/2014/main" id="{F6D97C72-4FDE-AB4E-91FA-C49061AC68F3}"/>
              </a:ext>
            </a:extLst>
          </p:cNvPr>
          <p:cNvSpPr txBox="1"/>
          <p:nvPr/>
        </p:nvSpPr>
        <p:spPr>
          <a:xfrm>
            <a:off x="2732529" y="5385044"/>
            <a:ext cx="4491621" cy="707886"/>
          </a:xfrm>
          <a:prstGeom prst="rect">
            <a:avLst/>
          </a:prstGeom>
          <a:noFill/>
        </p:spPr>
        <p:txBody>
          <a:bodyPr wrap="square" rtlCol="0">
            <a:spAutoFit/>
          </a:bodyPr>
          <a:lstStyle/>
          <a:p>
            <a:r>
              <a:rPr lang="en-US" sz="2000" dirty="0">
                <a:solidFill>
                  <a:srgbClr val="666666"/>
                </a:solidFill>
                <a:latin typeface="Arial" panose="020B0604020202020204" pitchFamily="34" charset="0"/>
              </a:rPr>
              <a:t>What it </a:t>
            </a:r>
            <a:r>
              <a:rPr lang="en-US" sz="2000" i="1" dirty="0">
                <a:solidFill>
                  <a:srgbClr val="666666"/>
                </a:solidFill>
                <a:latin typeface="Arial" panose="020B0604020202020204" pitchFamily="34" charset="0"/>
              </a:rPr>
              <a:t>should</a:t>
            </a:r>
            <a:r>
              <a:rPr lang="en-US" sz="2000" dirty="0">
                <a:solidFill>
                  <a:srgbClr val="666666"/>
                </a:solidFill>
                <a:latin typeface="Arial" panose="020B0604020202020204" pitchFamily="34" charset="0"/>
              </a:rPr>
              <a:t> do: Document the examples.</a:t>
            </a:r>
            <a:endParaRPr lang="uk-UA" sz="2000" dirty="0">
              <a:solidFill>
                <a:srgbClr val="666666"/>
              </a:solidFill>
              <a:latin typeface="Arial" panose="020B0604020202020204" pitchFamily="34" charset="0"/>
            </a:endParaRPr>
          </a:p>
        </p:txBody>
      </p:sp>
      <p:sp>
        <p:nvSpPr>
          <p:cNvPr id="13" name="TextBox 12">
            <a:extLst>
              <a:ext uri="{FF2B5EF4-FFF2-40B4-BE49-F238E27FC236}">
                <a16:creationId xmlns:a16="http://schemas.microsoft.com/office/drawing/2014/main" id="{4B926227-9F78-9A42-AEC0-F43F05501FCF}"/>
              </a:ext>
            </a:extLst>
          </p:cNvPr>
          <p:cNvSpPr txBox="1"/>
          <p:nvPr/>
        </p:nvSpPr>
        <p:spPr>
          <a:xfrm>
            <a:off x="2687986" y="4652000"/>
            <a:ext cx="5410200" cy="646331"/>
          </a:xfrm>
          <a:prstGeom prst="rect">
            <a:avLst/>
          </a:prstGeom>
          <a:noFill/>
        </p:spPr>
        <p:txBody>
          <a:bodyPr wrap="square" rtlCol="0">
            <a:spAutoFit/>
          </a:bodyPr>
          <a:lstStyle/>
          <a:p>
            <a:r>
              <a:rPr lang="en-US" sz="3600" dirty="0">
                <a:solidFill>
                  <a:srgbClr val="000000"/>
                </a:solidFill>
                <a:latin typeface="Arial" panose="020B0604020202020204" pitchFamily="34" charset="0"/>
              </a:rPr>
              <a:t>Formulation</a:t>
            </a:r>
            <a:endParaRPr lang="uk-UA" sz="3600" dirty="0">
              <a:solidFill>
                <a:schemeClr val="accent1"/>
              </a:solidFill>
              <a:latin typeface="Arial" panose="020B0604020202020204" pitchFamily="34" charset="0"/>
            </a:endParaRPr>
          </a:p>
        </p:txBody>
      </p:sp>
      <p:sp>
        <p:nvSpPr>
          <p:cNvPr id="17" name="TextBox 16">
            <a:extLst>
              <a:ext uri="{FF2B5EF4-FFF2-40B4-BE49-F238E27FC236}">
                <a16:creationId xmlns:a16="http://schemas.microsoft.com/office/drawing/2014/main" id="{13B80FE9-E4A7-204F-B34B-A564FD739E4D}"/>
              </a:ext>
            </a:extLst>
          </p:cNvPr>
          <p:cNvSpPr txBox="1"/>
          <p:nvPr/>
        </p:nvSpPr>
        <p:spPr>
          <a:xfrm>
            <a:off x="2732529" y="7583968"/>
            <a:ext cx="4491621" cy="707886"/>
          </a:xfrm>
          <a:prstGeom prst="rect">
            <a:avLst/>
          </a:prstGeom>
          <a:noFill/>
        </p:spPr>
        <p:txBody>
          <a:bodyPr wrap="square" rtlCol="0">
            <a:spAutoFit/>
          </a:bodyPr>
          <a:lstStyle/>
          <a:p>
            <a:r>
              <a:rPr lang="en-US" sz="2000" dirty="0">
                <a:solidFill>
                  <a:srgbClr val="666666"/>
                </a:solidFill>
                <a:latin typeface="Arial" panose="020B0604020202020204" pitchFamily="34" charset="0"/>
              </a:rPr>
              <a:t>What it </a:t>
            </a:r>
            <a:r>
              <a:rPr lang="en-US" sz="2000" i="1" dirty="0">
                <a:solidFill>
                  <a:srgbClr val="666666"/>
                </a:solidFill>
                <a:latin typeface="Arial" panose="020B0604020202020204" pitchFamily="34" charset="0"/>
              </a:rPr>
              <a:t>actually</a:t>
            </a:r>
            <a:r>
              <a:rPr lang="en-US" sz="2000" dirty="0">
                <a:solidFill>
                  <a:srgbClr val="666666"/>
                </a:solidFill>
                <a:latin typeface="Arial" panose="020B0604020202020204" pitchFamily="34" charset="0"/>
              </a:rPr>
              <a:t> does: Implement the documented behavior. </a:t>
            </a:r>
            <a:endParaRPr lang="uk-UA" sz="2000" dirty="0">
              <a:solidFill>
                <a:srgbClr val="666666"/>
              </a:solidFill>
              <a:latin typeface="Arial" panose="020B0604020202020204" pitchFamily="34" charset="0"/>
            </a:endParaRPr>
          </a:p>
        </p:txBody>
      </p:sp>
      <p:sp>
        <p:nvSpPr>
          <p:cNvPr id="18" name="TextBox 17">
            <a:extLst>
              <a:ext uri="{FF2B5EF4-FFF2-40B4-BE49-F238E27FC236}">
                <a16:creationId xmlns:a16="http://schemas.microsoft.com/office/drawing/2014/main" id="{058E242A-77D6-8347-A6A7-2278D3B32204}"/>
              </a:ext>
            </a:extLst>
          </p:cNvPr>
          <p:cNvSpPr txBox="1"/>
          <p:nvPr/>
        </p:nvSpPr>
        <p:spPr>
          <a:xfrm>
            <a:off x="2687986" y="6850924"/>
            <a:ext cx="5410200" cy="646331"/>
          </a:xfrm>
          <a:prstGeom prst="rect">
            <a:avLst/>
          </a:prstGeom>
          <a:noFill/>
        </p:spPr>
        <p:txBody>
          <a:bodyPr wrap="square" rtlCol="0">
            <a:spAutoFit/>
          </a:bodyPr>
          <a:lstStyle/>
          <a:p>
            <a:r>
              <a:rPr lang="en-US" sz="3600" dirty="0">
                <a:solidFill>
                  <a:srgbClr val="000000"/>
                </a:solidFill>
                <a:latin typeface="Arial" panose="020B0604020202020204" pitchFamily="34" charset="0"/>
              </a:rPr>
              <a:t>Automation</a:t>
            </a:r>
            <a:endParaRPr lang="uk-UA" sz="3600" dirty="0">
              <a:solidFill>
                <a:srgbClr val="000000"/>
              </a:solidFill>
              <a:latin typeface="Arial" panose="020B0604020202020204" pitchFamily="34" charset="0"/>
            </a:endParaRPr>
          </a:p>
        </p:txBody>
      </p:sp>
      <p:sp>
        <p:nvSpPr>
          <p:cNvPr id="21" name="TextBox 20">
            <a:extLst>
              <a:ext uri="{FF2B5EF4-FFF2-40B4-BE49-F238E27FC236}">
                <a16:creationId xmlns:a16="http://schemas.microsoft.com/office/drawing/2014/main" id="{6BAD06F0-74D3-E24A-956F-1F52A3B45035}"/>
              </a:ext>
            </a:extLst>
          </p:cNvPr>
          <p:cNvSpPr txBox="1"/>
          <p:nvPr/>
        </p:nvSpPr>
        <p:spPr>
          <a:xfrm>
            <a:off x="15213812" y="264371"/>
            <a:ext cx="2776014" cy="2297873"/>
          </a:xfrm>
          <a:prstGeom prst="rect">
            <a:avLst/>
          </a:prstGeom>
          <a:solidFill>
            <a:srgbClr val="FFFF00"/>
          </a:solidFill>
        </p:spPr>
        <p:txBody>
          <a:bodyPr wrap="square" rtlCol="0">
            <a:spAutoFit/>
          </a:bodyPr>
          <a:lstStyle/>
          <a:p>
            <a:pPr algn="l">
              <a:lnSpc>
                <a:spcPct val="110000"/>
              </a:lnSpc>
            </a:pPr>
            <a:r>
              <a:rPr lang="en-US" sz="2200" dirty="0">
                <a:solidFill>
                  <a:srgbClr val="FF0000"/>
                </a:solidFill>
                <a:latin typeface="Arial" panose="020B0604020202020204" pitchFamily="34" charset="0"/>
              </a:rPr>
              <a:t>This is a placeholder image. Select the </a:t>
            </a:r>
            <a:r>
              <a:rPr lang="en-US" sz="2200" dirty="0" err="1">
                <a:solidFill>
                  <a:srgbClr val="FF0000"/>
                </a:solidFill>
                <a:latin typeface="Arial" panose="020B0604020202020204" pitchFamily="34" charset="0"/>
              </a:rPr>
              <a:t>imag</a:t>
            </a:r>
            <a:r>
              <a:rPr lang="en-US" sz="2200" dirty="0">
                <a:solidFill>
                  <a:srgbClr val="FF0000"/>
                </a:solidFill>
                <a:latin typeface="Arial" panose="020B0604020202020204" pitchFamily="34" charset="0"/>
              </a:rPr>
              <a:t>, delete it and click on the icon to insert your new image.</a:t>
            </a:r>
          </a:p>
        </p:txBody>
      </p:sp>
      <p:cxnSp>
        <p:nvCxnSpPr>
          <p:cNvPr id="11" name="Straight Connector 10">
            <a:extLst>
              <a:ext uri="{FF2B5EF4-FFF2-40B4-BE49-F238E27FC236}">
                <a16:creationId xmlns:a16="http://schemas.microsoft.com/office/drawing/2014/main" id="{BCF2FC69-423B-F14F-B0CD-864B4B2B369A}"/>
              </a:ext>
            </a:extLst>
          </p:cNvPr>
          <p:cNvCxnSpPr/>
          <p:nvPr/>
        </p:nvCxnSpPr>
        <p:spPr>
          <a:xfrm>
            <a:off x="2497486" y="2474921"/>
            <a:ext cx="0" cy="1440930"/>
          </a:xfrm>
          <a:prstGeom prst="line">
            <a:avLst/>
          </a:prstGeom>
          <a:ln w="25400" cap="sq">
            <a:solidFill>
              <a:schemeClr val="bg1">
                <a:lumMod val="85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232F751-9EFF-8443-9E62-0D76A9A94B20}"/>
              </a:ext>
            </a:extLst>
          </p:cNvPr>
          <p:cNvCxnSpPr/>
          <p:nvPr/>
        </p:nvCxnSpPr>
        <p:spPr>
          <a:xfrm>
            <a:off x="2497486" y="4693686"/>
            <a:ext cx="0" cy="1440930"/>
          </a:xfrm>
          <a:prstGeom prst="line">
            <a:avLst/>
          </a:prstGeom>
          <a:ln w="25400" cap="sq">
            <a:solidFill>
              <a:schemeClr val="bg1">
                <a:lumMod val="85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4CF201E-48D7-3449-A6E2-17DA57C747B0}"/>
              </a:ext>
            </a:extLst>
          </p:cNvPr>
          <p:cNvCxnSpPr/>
          <p:nvPr/>
        </p:nvCxnSpPr>
        <p:spPr>
          <a:xfrm>
            <a:off x="2497486" y="6872110"/>
            <a:ext cx="0" cy="1440930"/>
          </a:xfrm>
          <a:prstGeom prst="line">
            <a:avLst/>
          </a:prstGeom>
          <a:ln w="25400" cap="sq">
            <a:solidFill>
              <a:schemeClr val="bg1">
                <a:lumMod val="85000"/>
              </a:schemeClr>
            </a:solidFill>
            <a:bevel/>
            <a:headEnd type="none"/>
            <a:tailEnd type="none"/>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AF7F3447-EDC9-AE4D-BE2B-B0B3C026BF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004" y="2342469"/>
            <a:ext cx="1594808" cy="1594808"/>
          </a:xfrm>
          <a:prstGeom prst="rect">
            <a:avLst/>
          </a:prstGeom>
        </p:spPr>
      </p:pic>
      <p:pic>
        <p:nvPicPr>
          <p:cNvPr id="30" name="Graphic 29">
            <a:extLst>
              <a:ext uri="{FF2B5EF4-FFF2-40B4-BE49-F238E27FC236}">
                <a16:creationId xmlns:a16="http://schemas.microsoft.com/office/drawing/2014/main" id="{45C82420-2E86-A54E-8F14-A1224E7F2C9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5387" y="4728351"/>
            <a:ext cx="1371600" cy="1371600"/>
          </a:xfrm>
          <a:prstGeom prst="rect">
            <a:avLst/>
          </a:prstGeom>
        </p:spPr>
      </p:pic>
      <p:pic>
        <p:nvPicPr>
          <p:cNvPr id="31" name="Graphic 30">
            <a:extLst>
              <a:ext uri="{FF2B5EF4-FFF2-40B4-BE49-F238E27FC236}">
                <a16:creationId xmlns:a16="http://schemas.microsoft.com/office/drawing/2014/main" id="{8F2F661E-BAFB-C54F-AC36-BFDCCFE23A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4357" y="6892653"/>
            <a:ext cx="1382630" cy="1382630"/>
          </a:xfrm>
          <a:prstGeom prst="rect">
            <a:avLst/>
          </a:prstGeom>
        </p:spPr>
      </p:pic>
      <p:pic>
        <p:nvPicPr>
          <p:cNvPr id="10" name="Picture Placeholder 9">
            <a:extLst>
              <a:ext uri="{FF2B5EF4-FFF2-40B4-BE49-F238E27FC236}">
                <a16:creationId xmlns:a16="http://schemas.microsoft.com/office/drawing/2014/main" id="{105D20B1-2828-4641-A2DC-C96D19332D9A}"/>
              </a:ext>
            </a:extLst>
          </p:cNvPr>
          <p:cNvPicPr>
            <a:picLocks noGrp="1" noChangeAspect="1"/>
          </p:cNvPicPr>
          <p:nvPr>
            <p:ph type="pic" sz="quarter" idx="12"/>
          </p:nvPr>
        </p:nvPicPr>
        <p:blipFill rotWithShape="1">
          <a:blip r:embed="rId9"/>
          <a:srcRect l="5440" r="5172"/>
          <a:stretch/>
        </p:blipFill>
        <p:spPr>
          <a:xfrm>
            <a:off x="9251674" y="0"/>
            <a:ext cx="9656258" cy="10287000"/>
          </a:xfrm>
        </p:spPr>
      </p:pic>
    </p:spTree>
    <p:extLst>
      <p:ext uri="{BB962C8B-B14F-4D97-AF65-F5344CB8AC3E}">
        <p14:creationId xmlns:p14="http://schemas.microsoft.com/office/powerpoint/2010/main" val="94908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OS GENARAL LAYOUTS">
  <a:themeElements>
    <a:clrScheme name="PROS Colors 2022">
      <a:dk1>
        <a:srgbClr val="666666"/>
      </a:dk1>
      <a:lt1>
        <a:srgbClr val="FFFFFF"/>
      </a:lt1>
      <a:dk2>
        <a:srgbClr val="808080"/>
      </a:dk2>
      <a:lt2>
        <a:srgbClr val="FFFFFF"/>
      </a:lt2>
      <a:accent1>
        <a:srgbClr val="00AFFE"/>
      </a:accent1>
      <a:accent2>
        <a:srgbClr val="133C68"/>
      </a:accent2>
      <a:accent3>
        <a:srgbClr val="FF7813"/>
      </a:accent3>
      <a:accent4>
        <a:srgbClr val="00A1CF"/>
      </a:accent4>
      <a:accent5>
        <a:srgbClr val="00B1FF"/>
      </a:accent5>
      <a:accent6>
        <a:srgbClr val="153C68"/>
      </a:accent6>
      <a:hlink>
        <a:srgbClr val="00447B"/>
      </a:hlink>
      <a:folHlink>
        <a:srgbClr val="23B3E9"/>
      </a:folHlink>
    </a:clrScheme>
    <a:fontScheme name="PROS 2018/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defRPr sz="2200" dirty="0" err="1">
            <a:solidFill>
              <a:srgbClr val="666666"/>
            </a:solidFill>
            <a:latin typeface="Arial" panose="020B0604020202020204" pitchFamily="34" charset="0"/>
          </a:defRPr>
        </a:defPPr>
      </a:lstStyle>
    </a:txDef>
  </a:objectDefaults>
  <a:extraClrSchemeLst/>
  <a:extLst>
    <a:ext uri="{05A4C25C-085E-4340-85A3-A5531E510DB2}">
      <thm15:themeFamily xmlns:thm15="http://schemas.microsoft.com/office/thememl/2012/main" name="PROS PPT_master template_2020.pptx" id="{8C9BD812-B295-44D1-9534-E6CCD6023F71}" vid="{13EC059C-0CA0-40DF-93F8-4E013FE16E96}"/>
    </a:ext>
  </a:extLst>
</a:theme>
</file>

<file path=ppt/theme/theme2.xml><?xml version="1.0" encoding="utf-8"?>
<a:theme xmlns:a="http://schemas.openxmlformats.org/drawingml/2006/main" name="PROS GENARAL IMPACT">
  <a:themeElements>
    <a:clrScheme name="PROS 2019">
      <a:dk1>
        <a:srgbClr val="0A091B"/>
      </a:dk1>
      <a:lt1>
        <a:srgbClr val="CDCDCD"/>
      </a:lt1>
      <a:dk2>
        <a:srgbClr val="808080"/>
      </a:dk2>
      <a:lt2>
        <a:srgbClr val="FFFFFF"/>
      </a:lt2>
      <a:accent1>
        <a:srgbClr val="00A4E4"/>
      </a:accent1>
      <a:accent2>
        <a:srgbClr val="D54713"/>
      </a:accent2>
      <a:accent3>
        <a:srgbClr val="54B948"/>
      </a:accent3>
      <a:accent4>
        <a:srgbClr val="F89728"/>
      </a:accent4>
      <a:accent5>
        <a:srgbClr val="D03376"/>
      </a:accent5>
      <a:accent6>
        <a:srgbClr val="00447C"/>
      </a:accent6>
      <a:hlink>
        <a:srgbClr val="00447C"/>
      </a:hlink>
      <a:folHlink>
        <a:srgbClr val="D03376"/>
      </a:folHlink>
    </a:clrScheme>
    <a:fontScheme name="PROS 2018/19">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80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5400" cap="sq">
          <a:solidFill>
            <a:schemeClr val="accent2"/>
          </a:solidFill>
          <a:beve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110000"/>
          </a:lnSpc>
          <a:defRPr sz="2200" dirty="0" err="1">
            <a:solidFill>
              <a:srgbClr val="666666"/>
            </a:solidFill>
            <a:latin typeface="Helvetica" pitchFamily="2" charset="0"/>
          </a:defRPr>
        </a:defPPr>
      </a:lstStyle>
    </a:txDef>
  </a:objectDefaults>
  <a:extraClrSchemeLst/>
  <a:extLst>
    <a:ext uri="{05A4C25C-085E-4340-85A3-A5531E510DB2}">
      <thm15:themeFamily xmlns:thm15="http://schemas.microsoft.com/office/thememl/2012/main" name="PROS PPT_master template_2020.pptx" id="{8C9BD812-B295-44D1-9534-E6CCD6023F71}" vid="{FED4A1A8-AB67-42F3-9543-823A9F07294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0A8D9EC9B07C4197B1F57620772BDC" ma:contentTypeVersion="12" ma:contentTypeDescription="Create a new document." ma:contentTypeScope="" ma:versionID="4de555deb22ec45df8d5a3d51b07e54a">
  <xsd:schema xmlns:xsd="http://www.w3.org/2001/XMLSchema" xmlns:xs="http://www.w3.org/2001/XMLSchema" xmlns:p="http://schemas.microsoft.com/office/2006/metadata/properties" xmlns:ns2="f6a585a4-cef8-42f0-8b7c-ffb264836174" xmlns:ns3="40fbe025-306d-467d-8d78-529615ae55a7" targetNamespace="http://schemas.microsoft.com/office/2006/metadata/properties" ma:root="true" ma:fieldsID="40d977b369e5bb0f355ddf4df839a8d1" ns2:_="" ns3:_="">
    <xsd:import namespace="f6a585a4-cef8-42f0-8b7c-ffb264836174"/>
    <xsd:import namespace="40fbe025-306d-467d-8d78-529615ae55a7"/>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OCR"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a585a4-cef8-42f0-8b7c-ffb2648361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227e6d6a-dfd6-4887-9d3f-36d7bcc3783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0fbe025-306d-467d-8d78-529615ae55a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b28ee2a6-61ac-4400-a938-e0363f02228f}" ma:internalName="TaxCatchAll" ma:showField="CatchAllData" ma:web="40fbe025-306d-467d-8d78-529615ae55a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40fbe025-306d-467d-8d78-529615ae55a7" xsi:nil="true"/>
    <lcf76f155ced4ddcb4097134ff3c332f xmlns="f6a585a4-cef8-42f0-8b7c-ffb264836174">
      <Terms xmlns="http://schemas.microsoft.com/office/infopath/2007/PartnerControls"/>
    </lcf76f155ced4ddcb4097134ff3c332f>
    <SharedWithUsers xmlns="40fbe025-306d-467d-8d78-529615ae55a7">
      <UserInfo>
        <DisplayName>Catalina Martinez</DisplayName>
        <AccountId>1426</AccountId>
        <AccountType/>
      </UserInfo>
      <UserInfo>
        <DisplayName>Maria Alexandra Ospina</DisplayName>
        <AccountId>464</AccountId>
        <AccountType/>
      </UserInfo>
      <UserInfo>
        <DisplayName>Manuela Castro</DisplayName>
        <AccountId>641</AccountId>
        <AccountType/>
      </UserInfo>
      <UserInfo>
        <DisplayName>Leslie Whiddon</DisplayName>
        <AccountId>1858</AccountId>
        <AccountType/>
      </UserInfo>
      <UserInfo>
        <DisplayName>Emilie Winner</DisplayName>
        <AccountId>1294</AccountId>
        <AccountType/>
      </UserInfo>
      <UserInfo>
        <DisplayName>Katie Thompson-Harrell</DisplayName>
        <AccountId>1779</AccountId>
        <AccountType/>
      </UserInfo>
    </SharedWithUsers>
  </documentManagement>
</p:properties>
</file>

<file path=customXml/itemProps1.xml><?xml version="1.0" encoding="utf-8"?>
<ds:datastoreItem xmlns:ds="http://schemas.openxmlformats.org/officeDocument/2006/customXml" ds:itemID="{560DD118-2BBA-4AA4-A5B5-1238FA6A8F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a585a4-cef8-42f0-8b7c-ffb264836174"/>
    <ds:schemaRef ds:uri="40fbe025-306d-467d-8d78-529615ae55a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8C7393-2FD0-4FA7-859B-EF5E58C9C080}">
  <ds:schemaRefs>
    <ds:schemaRef ds:uri="http://schemas.microsoft.com/sharepoint/v3/contenttype/forms"/>
  </ds:schemaRefs>
</ds:datastoreItem>
</file>

<file path=customXml/itemProps3.xml><?xml version="1.0" encoding="utf-8"?>
<ds:datastoreItem xmlns:ds="http://schemas.openxmlformats.org/officeDocument/2006/customXml" ds:itemID="{02DFD506-FB9F-4D05-85A0-EC53EF301874}">
  <ds:schemaRefs>
    <ds:schemaRef ds:uri="http://purl.org/dc/dcmitype/"/>
    <ds:schemaRef ds:uri="http://purl.org/dc/terms/"/>
    <ds:schemaRef ds:uri="f6a585a4-cef8-42f0-8b7c-ffb264836174"/>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http://purl.org/dc/elements/1.1/"/>
    <ds:schemaRef ds:uri="40fbe025-306d-467d-8d78-529615ae55a7"/>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PROS GENARAL LAYOUTS</Template>
  <TotalTime>6828</TotalTime>
  <Words>778</Words>
  <Application>Microsoft Office PowerPoint</Application>
  <PresentationFormat>Custom</PresentationFormat>
  <Paragraphs>82</Paragraphs>
  <Slides>13</Slides>
  <Notes>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Century Gothic</vt:lpstr>
      <vt:lpstr>Helvetica</vt:lpstr>
      <vt:lpstr>Source Sans Pro</vt:lpstr>
      <vt:lpstr>PROS GENARAL LAYOUTS</vt:lpstr>
      <vt:lpstr>PROS GENARAL IMPACT</vt:lpstr>
      <vt:lpstr>PowerPoint Presentation</vt:lpstr>
      <vt:lpstr>PowerPoint Presentation</vt:lpstr>
      <vt:lpstr>PowerPoint Presentation</vt:lpstr>
      <vt:lpstr>What’s Cypress?</vt:lpstr>
      <vt:lpstr>Cypress Features</vt:lpstr>
      <vt:lpstr>Cypress Resources</vt:lpstr>
      <vt:lpstr>PowerPoint Presentation</vt:lpstr>
      <vt:lpstr>First, Behavior-Driven Development</vt:lpstr>
      <vt:lpstr>BDD Process</vt:lpstr>
      <vt:lpstr>Now, What’s Cucumber?</vt:lpstr>
      <vt:lpstr>Cucumber Scenarios</vt:lpstr>
      <vt:lpstr>Cucumber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PROS Corporate Template</dc:title>
  <dc:creator>Catalina Martinez</dc:creator>
  <cp:lastModifiedBy>Manale Henini</cp:lastModifiedBy>
  <cp:revision>15</cp:revision>
  <dcterms:created xsi:type="dcterms:W3CDTF">2020-08-26T19:22:22Z</dcterms:created>
  <dcterms:modified xsi:type="dcterms:W3CDTF">2022-10-23T22:51:33Z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0x010100380A8D9EC9B07C4197B1F57620772BDC</vt:lpwstr>
  </property>
  <property fmtid="{D5CDD505-2E9C-101B-9397-08002B2CF9AE}" pid="3" name="AuthorIds_UIVersion_1024">
    <vt:lpwstr>6</vt:lpwstr>
  </property>
  <property fmtid="{D5CDD505-2E9C-101B-9397-08002B2CF9AE}" pid="4" name="MediaServiceImageTags">
    <vt:lpwstr/>
  </property>
</Properties>
</file>